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ink/ink2.xml" ContentType="application/inkml+xml"/>
  <Override PartName="/ppt/ink/inkAction1.xml" ContentType="application/vnd.ms-office.inkAction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ink/ink3.xml" ContentType="application/inkml+xml"/>
  <Override PartName="/ppt/ink/inkAction2.xml" ContentType="application/vnd.ms-office.inkAction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ink/ink4.xml" ContentType="application/inkml+xml"/>
  <Override PartName="/ppt/ink/inkAction3.xml" ContentType="application/vnd.ms-office.inkAction+xml"/>
  <Override PartName="/ppt/tags/tag1.xml" ContentType="application/vnd.openxmlformats-officedocument.presentationml.tags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ink/ink5.xml" ContentType="application/inkml+xml"/>
  <Override PartName="/ppt/ink/inkAction4.xml" ContentType="application/vnd.ms-office.inkAction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ink/ink6.xml" ContentType="application/inkml+xml"/>
  <Override PartName="/ppt/ink/inkAction5.xml" ContentType="application/vnd.ms-office.inkAction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ink/inkAction6.xml" ContentType="application/vnd.ms-office.inkAction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ink/inkAction7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012" autoAdjust="0"/>
  </p:normalViewPr>
  <p:slideViewPr>
    <p:cSldViewPr snapToGrid="0">
      <p:cViewPr varScale="1">
        <p:scale>
          <a:sx n="74" d="100"/>
          <a:sy n="74" d="100"/>
        </p:scale>
        <p:origin x="96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193CE8-0F42-414C-ACB2-5330D1449AD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530BB2F-10A4-491D-A7FD-DECF5A26D30B}">
      <dgm:prSet/>
      <dgm:spPr/>
      <dgm:t>
        <a:bodyPr/>
        <a:lstStyle/>
        <a:p>
          <a:r>
            <a:rPr lang="en-US" dirty="0"/>
            <a:t>1</a:t>
          </a:r>
          <a:r>
            <a:rPr lang="zh-CN" dirty="0"/>
            <a:t>、存储程序计算机的特点</a:t>
          </a:r>
          <a:endParaRPr lang="en-US" dirty="0"/>
        </a:p>
      </dgm:t>
    </dgm:pt>
    <dgm:pt modelId="{4B6BEB01-A4A8-4FE6-B7FE-4D32DE9147B6}" type="parTrans" cxnId="{54E584D2-FFBC-4851-BB29-007C5B84BB52}">
      <dgm:prSet/>
      <dgm:spPr/>
      <dgm:t>
        <a:bodyPr/>
        <a:lstStyle/>
        <a:p>
          <a:endParaRPr lang="en-US"/>
        </a:p>
      </dgm:t>
    </dgm:pt>
    <dgm:pt modelId="{6667D137-F13E-4228-9A4D-C07ABF721DE1}" type="sibTrans" cxnId="{54E584D2-FFBC-4851-BB29-007C5B84BB52}">
      <dgm:prSet/>
      <dgm:spPr/>
      <dgm:t>
        <a:bodyPr/>
        <a:lstStyle/>
        <a:p>
          <a:endParaRPr lang="en-US"/>
        </a:p>
      </dgm:t>
    </dgm:pt>
    <dgm:pt modelId="{7A27DE21-E85A-4686-8087-BA4FBB2F62C4}">
      <dgm:prSet/>
      <dgm:spPr/>
      <dgm:t>
        <a:bodyPr/>
        <a:lstStyle/>
        <a:p>
          <a:r>
            <a:rPr lang="en-US"/>
            <a:t>2</a:t>
          </a:r>
          <a:r>
            <a:rPr lang="zh-CN"/>
            <a:t>、总线的类型</a:t>
          </a:r>
          <a:endParaRPr lang="en-US"/>
        </a:p>
      </dgm:t>
    </dgm:pt>
    <dgm:pt modelId="{06FB7D1C-6B4B-4D67-A512-2F2F7FE498B3}" type="parTrans" cxnId="{795E89F2-913F-4668-8AAA-CB3E543E2ECE}">
      <dgm:prSet/>
      <dgm:spPr/>
      <dgm:t>
        <a:bodyPr/>
        <a:lstStyle/>
        <a:p>
          <a:endParaRPr lang="en-US"/>
        </a:p>
      </dgm:t>
    </dgm:pt>
    <dgm:pt modelId="{1DD83F4A-6A3F-4FFA-9FBF-6719E06AC5C8}" type="sibTrans" cxnId="{795E89F2-913F-4668-8AAA-CB3E543E2ECE}">
      <dgm:prSet/>
      <dgm:spPr/>
      <dgm:t>
        <a:bodyPr/>
        <a:lstStyle/>
        <a:p>
          <a:endParaRPr lang="en-US"/>
        </a:p>
      </dgm:t>
    </dgm:pt>
    <dgm:pt modelId="{C8B13BC1-8D6F-4A8F-9AB6-4F539677F06B}">
      <dgm:prSet/>
      <dgm:spPr/>
      <dgm:t>
        <a:bodyPr/>
        <a:lstStyle/>
        <a:p>
          <a:r>
            <a:rPr lang="en-US"/>
            <a:t>3</a:t>
          </a:r>
          <a:r>
            <a:rPr lang="zh-CN"/>
            <a:t>、</a:t>
          </a:r>
          <a:r>
            <a:rPr lang="en-US"/>
            <a:t>CPU</a:t>
          </a:r>
          <a:r>
            <a:rPr lang="zh-CN"/>
            <a:t>的组成</a:t>
          </a:r>
          <a:endParaRPr lang="en-US"/>
        </a:p>
      </dgm:t>
    </dgm:pt>
    <dgm:pt modelId="{D666559F-7BD9-438F-B7E1-2B841556F4CB}" type="parTrans" cxnId="{DE6AC53B-E1BC-4825-9703-A7844D358551}">
      <dgm:prSet/>
      <dgm:spPr/>
      <dgm:t>
        <a:bodyPr/>
        <a:lstStyle/>
        <a:p>
          <a:endParaRPr lang="en-US"/>
        </a:p>
      </dgm:t>
    </dgm:pt>
    <dgm:pt modelId="{16F593C6-F2C8-4796-B836-63F685179B01}" type="sibTrans" cxnId="{DE6AC53B-E1BC-4825-9703-A7844D358551}">
      <dgm:prSet/>
      <dgm:spPr/>
      <dgm:t>
        <a:bodyPr/>
        <a:lstStyle/>
        <a:p>
          <a:endParaRPr lang="en-US"/>
        </a:p>
      </dgm:t>
    </dgm:pt>
    <dgm:pt modelId="{9144893D-793F-4FAB-91E2-E9FDEEEC6BC3}">
      <dgm:prSet/>
      <dgm:spPr/>
      <dgm:t>
        <a:bodyPr/>
        <a:lstStyle/>
        <a:p>
          <a:r>
            <a:rPr lang="en-US"/>
            <a:t>4</a:t>
          </a:r>
          <a:r>
            <a:rPr lang="zh-CN"/>
            <a:t>、</a:t>
          </a:r>
          <a:r>
            <a:rPr lang="en-US"/>
            <a:t>CPU</a:t>
          </a:r>
          <a:r>
            <a:rPr lang="zh-CN"/>
            <a:t>中各寄存器的作用</a:t>
          </a:r>
          <a:endParaRPr lang="en-US"/>
        </a:p>
      </dgm:t>
    </dgm:pt>
    <dgm:pt modelId="{41CCBF63-8C11-4727-A80B-5BFFC7BF2FE6}" type="parTrans" cxnId="{DF901260-BF37-44DB-B3A1-3ADAEAEDB50D}">
      <dgm:prSet/>
      <dgm:spPr/>
      <dgm:t>
        <a:bodyPr/>
        <a:lstStyle/>
        <a:p>
          <a:endParaRPr lang="en-US"/>
        </a:p>
      </dgm:t>
    </dgm:pt>
    <dgm:pt modelId="{8671D7BF-DDDD-41AA-842A-C3BECEE379C6}" type="sibTrans" cxnId="{DF901260-BF37-44DB-B3A1-3ADAEAEDB50D}">
      <dgm:prSet/>
      <dgm:spPr/>
      <dgm:t>
        <a:bodyPr/>
        <a:lstStyle/>
        <a:p>
          <a:endParaRPr lang="en-US"/>
        </a:p>
      </dgm:t>
    </dgm:pt>
    <dgm:pt modelId="{218DB1EE-DBA1-4D0F-B838-8F3CE09FE7AE}">
      <dgm:prSet/>
      <dgm:spPr/>
      <dgm:t>
        <a:bodyPr/>
        <a:lstStyle/>
        <a:p>
          <a:r>
            <a:rPr lang="en-US"/>
            <a:t>5</a:t>
          </a:r>
          <a:r>
            <a:rPr lang="zh-CN"/>
            <a:t>、指令的格式</a:t>
          </a:r>
          <a:endParaRPr lang="en-US"/>
        </a:p>
      </dgm:t>
    </dgm:pt>
    <dgm:pt modelId="{267512EB-A18C-4F06-A04B-AB5EAD7166B4}" type="parTrans" cxnId="{980CC1BA-0EF3-4E42-B5EF-F5992D7D0F09}">
      <dgm:prSet/>
      <dgm:spPr/>
      <dgm:t>
        <a:bodyPr/>
        <a:lstStyle/>
        <a:p>
          <a:endParaRPr lang="en-US"/>
        </a:p>
      </dgm:t>
    </dgm:pt>
    <dgm:pt modelId="{1D1F2CBF-9F3A-4166-9750-104229E37A8C}" type="sibTrans" cxnId="{980CC1BA-0EF3-4E42-B5EF-F5992D7D0F09}">
      <dgm:prSet/>
      <dgm:spPr/>
      <dgm:t>
        <a:bodyPr/>
        <a:lstStyle/>
        <a:p>
          <a:endParaRPr lang="en-US"/>
        </a:p>
      </dgm:t>
    </dgm:pt>
    <dgm:pt modelId="{1752232D-EB45-4E84-93CF-891852350161}">
      <dgm:prSet/>
      <dgm:spPr/>
      <dgm:t>
        <a:bodyPr/>
        <a:lstStyle/>
        <a:p>
          <a:r>
            <a:rPr lang="en-US" dirty="0"/>
            <a:t>6</a:t>
          </a:r>
          <a:r>
            <a:rPr lang="zh-CN" dirty="0"/>
            <a:t>、指令的执行过程</a:t>
          </a:r>
          <a:endParaRPr lang="en-US" dirty="0"/>
        </a:p>
      </dgm:t>
    </dgm:pt>
    <dgm:pt modelId="{93B7C52C-6314-46E2-8242-44CFD8E08717}" type="parTrans" cxnId="{59E79604-1685-42C0-B776-58D941A910FD}">
      <dgm:prSet/>
      <dgm:spPr/>
      <dgm:t>
        <a:bodyPr/>
        <a:lstStyle/>
        <a:p>
          <a:endParaRPr lang="en-US"/>
        </a:p>
      </dgm:t>
    </dgm:pt>
    <dgm:pt modelId="{05D7D8CC-8C81-4EB1-9659-56A5BE8C91A4}" type="sibTrans" cxnId="{59E79604-1685-42C0-B776-58D941A910FD}">
      <dgm:prSet/>
      <dgm:spPr/>
      <dgm:t>
        <a:bodyPr/>
        <a:lstStyle/>
        <a:p>
          <a:endParaRPr lang="en-US"/>
        </a:p>
      </dgm:t>
    </dgm:pt>
    <dgm:pt modelId="{2A7E926D-CE02-4927-9221-23F8A644F63B}">
      <dgm:prSet/>
      <dgm:spPr/>
      <dgm:t>
        <a:bodyPr/>
        <a:lstStyle/>
        <a:p>
          <a:r>
            <a:rPr lang="en-US"/>
            <a:t>7</a:t>
          </a:r>
          <a:r>
            <a:rPr lang="zh-CN"/>
            <a:t>、存储器的类型与特点</a:t>
          </a:r>
          <a:endParaRPr lang="en-US"/>
        </a:p>
      </dgm:t>
    </dgm:pt>
    <dgm:pt modelId="{AD7BBABE-B6DB-4D1A-AA8C-BDBEB10B7491}" type="parTrans" cxnId="{B66B8655-94AB-4305-A5CA-3173185536ED}">
      <dgm:prSet/>
      <dgm:spPr/>
      <dgm:t>
        <a:bodyPr/>
        <a:lstStyle/>
        <a:p>
          <a:endParaRPr lang="en-US"/>
        </a:p>
      </dgm:t>
    </dgm:pt>
    <dgm:pt modelId="{527F4A4A-A126-41D0-AA54-AE8DF541890F}" type="sibTrans" cxnId="{B66B8655-94AB-4305-A5CA-3173185536ED}">
      <dgm:prSet/>
      <dgm:spPr/>
      <dgm:t>
        <a:bodyPr/>
        <a:lstStyle/>
        <a:p>
          <a:endParaRPr lang="en-US"/>
        </a:p>
      </dgm:t>
    </dgm:pt>
    <dgm:pt modelId="{62BEDD76-1786-4D77-B590-39B2D9144781}" type="pres">
      <dgm:prSet presAssocID="{C2193CE8-0F42-414C-ACB2-5330D1449AD7}" presName="linear" presStyleCnt="0">
        <dgm:presLayoutVars>
          <dgm:animLvl val="lvl"/>
          <dgm:resizeHandles val="exact"/>
        </dgm:presLayoutVars>
      </dgm:prSet>
      <dgm:spPr/>
    </dgm:pt>
    <dgm:pt modelId="{04C6EB57-5AF8-4840-9F03-C2D2973994D9}" type="pres">
      <dgm:prSet presAssocID="{5530BB2F-10A4-491D-A7FD-DECF5A26D30B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65304509-6B73-420A-A599-A7AFF81453F6}" type="pres">
      <dgm:prSet presAssocID="{6667D137-F13E-4228-9A4D-C07ABF721DE1}" presName="spacer" presStyleCnt="0"/>
      <dgm:spPr/>
    </dgm:pt>
    <dgm:pt modelId="{ED624B75-5938-4968-8520-8F6463715E0B}" type="pres">
      <dgm:prSet presAssocID="{7A27DE21-E85A-4686-8087-BA4FBB2F62C4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7C0E7F5B-45B3-460B-A5BF-7AAC285A2A24}" type="pres">
      <dgm:prSet presAssocID="{1DD83F4A-6A3F-4FFA-9FBF-6719E06AC5C8}" presName="spacer" presStyleCnt="0"/>
      <dgm:spPr/>
    </dgm:pt>
    <dgm:pt modelId="{1D57A880-B317-48A8-BEBF-2BC73ED69858}" type="pres">
      <dgm:prSet presAssocID="{C8B13BC1-8D6F-4A8F-9AB6-4F539677F06B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27EBB0DB-D144-4574-ADC0-4343B3B66149}" type="pres">
      <dgm:prSet presAssocID="{16F593C6-F2C8-4796-B836-63F685179B01}" presName="spacer" presStyleCnt="0"/>
      <dgm:spPr/>
    </dgm:pt>
    <dgm:pt modelId="{1B581CF5-8E38-49E0-8C3E-6AD608656DE9}" type="pres">
      <dgm:prSet presAssocID="{9144893D-793F-4FAB-91E2-E9FDEEEC6BC3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50EDB8BA-54F2-4E52-A7B6-1A47263F4533}" type="pres">
      <dgm:prSet presAssocID="{8671D7BF-DDDD-41AA-842A-C3BECEE379C6}" presName="spacer" presStyleCnt="0"/>
      <dgm:spPr/>
    </dgm:pt>
    <dgm:pt modelId="{8BE4C46D-01C0-49A8-8FFF-3DBD8D52CC43}" type="pres">
      <dgm:prSet presAssocID="{218DB1EE-DBA1-4D0F-B838-8F3CE09FE7AE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DCFE870B-8EAE-4329-A4CA-1C0B6C2E6F3E}" type="pres">
      <dgm:prSet presAssocID="{1D1F2CBF-9F3A-4166-9750-104229E37A8C}" presName="spacer" presStyleCnt="0"/>
      <dgm:spPr/>
    </dgm:pt>
    <dgm:pt modelId="{5C48201D-2CCA-4364-8CDE-7FB04120FA01}" type="pres">
      <dgm:prSet presAssocID="{1752232D-EB45-4E84-93CF-891852350161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85D8E27B-35B8-4575-9250-51454C61F677}" type="pres">
      <dgm:prSet presAssocID="{05D7D8CC-8C81-4EB1-9659-56A5BE8C91A4}" presName="spacer" presStyleCnt="0"/>
      <dgm:spPr/>
    </dgm:pt>
    <dgm:pt modelId="{FD2313F8-2E32-4B33-A84A-FDE782E44386}" type="pres">
      <dgm:prSet presAssocID="{2A7E926D-CE02-4927-9221-23F8A644F63B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59E79604-1685-42C0-B776-58D941A910FD}" srcId="{C2193CE8-0F42-414C-ACB2-5330D1449AD7}" destId="{1752232D-EB45-4E84-93CF-891852350161}" srcOrd="5" destOrd="0" parTransId="{93B7C52C-6314-46E2-8242-44CFD8E08717}" sibTransId="{05D7D8CC-8C81-4EB1-9659-56A5BE8C91A4}"/>
    <dgm:cxn modelId="{1ED8B91D-1F69-4A9D-A34D-177EAA635A44}" type="presOf" srcId="{2A7E926D-CE02-4927-9221-23F8A644F63B}" destId="{FD2313F8-2E32-4B33-A84A-FDE782E44386}" srcOrd="0" destOrd="0" presId="urn:microsoft.com/office/officeart/2005/8/layout/vList2"/>
    <dgm:cxn modelId="{A7171720-A8DB-4C85-B227-4A7A39F1E9C4}" type="presOf" srcId="{C8B13BC1-8D6F-4A8F-9AB6-4F539677F06B}" destId="{1D57A880-B317-48A8-BEBF-2BC73ED69858}" srcOrd="0" destOrd="0" presId="urn:microsoft.com/office/officeart/2005/8/layout/vList2"/>
    <dgm:cxn modelId="{5D1FFF38-AE36-4854-B8F2-52583F33F8A9}" type="presOf" srcId="{C2193CE8-0F42-414C-ACB2-5330D1449AD7}" destId="{62BEDD76-1786-4D77-B590-39B2D9144781}" srcOrd="0" destOrd="0" presId="urn:microsoft.com/office/officeart/2005/8/layout/vList2"/>
    <dgm:cxn modelId="{DE6AC53B-E1BC-4825-9703-A7844D358551}" srcId="{C2193CE8-0F42-414C-ACB2-5330D1449AD7}" destId="{C8B13BC1-8D6F-4A8F-9AB6-4F539677F06B}" srcOrd="2" destOrd="0" parTransId="{D666559F-7BD9-438F-B7E1-2B841556F4CB}" sibTransId="{16F593C6-F2C8-4796-B836-63F685179B01}"/>
    <dgm:cxn modelId="{DF901260-BF37-44DB-B3A1-3ADAEAEDB50D}" srcId="{C2193CE8-0F42-414C-ACB2-5330D1449AD7}" destId="{9144893D-793F-4FAB-91E2-E9FDEEEC6BC3}" srcOrd="3" destOrd="0" parTransId="{41CCBF63-8C11-4727-A80B-5BFFC7BF2FE6}" sibTransId="{8671D7BF-DDDD-41AA-842A-C3BECEE379C6}"/>
    <dgm:cxn modelId="{15D15560-F3F2-49DD-AB09-353F9C25B600}" type="presOf" srcId="{1752232D-EB45-4E84-93CF-891852350161}" destId="{5C48201D-2CCA-4364-8CDE-7FB04120FA01}" srcOrd="0" destOrd="0" presId="urn:microsoft.com/office/officeart/2005/8/layout/vList2"/>
    <dgm:cxn modelId="{B66B8655-94AB-4305-A5CA-3173185536ED}" srcId="{C2193CE8-0F42-414C-ACB2-5330D1449AD7}" destId="{2A7E926D-CE02-4927-9221-23F8A644F63B}" srcOrd="6" destOrd="0" parTransId="{AD7BBABE-B6DB-4D1A-AA8C-BDBEB10B7491}" sibTransId="{527F4A4A-A126-41D0-AA54-AE8DF541890F}"/>
    <dgm:cxn modelId="{0837DA88-8B2D-4B1B-B38E-6D59D6338464}" type="presOf" srcId="{7A27DE21-E85A-4686-8087-BA4FBB2F62C4}" destId="{ED624B75-5938-4968-8520-8F6463715E0B}" srcOrd="0" destOrd="0" presId="urn:microsoft.com/office/officeart/2005/8/layout/vList2"/>
    <dgm:cxn modelId="{4E1BF790-0E02-41F3-8387-C81E8C0295FE}" type="presOf" srcId="{218DB1EE-DBA1-4D0F-B838-8F3CE09FE7AE}" destId="{8BE4C46D-01C0-49A8-8FFF-3DBD8D52CC43}" srcOrd="0" destOrd="0" presId="urn:microsoft.com/office/officeart/2005/8/layout/vList2"/>
    <dgm:cxn modelId="{EC3B90B8-B532-4EC1-B79F-00C8E8F5C630}" type="presOf" srcId="{5530BB2F-10A4-491D-A7FD-DECF5A26D30B}" destId="{04C6EB57-5AF8-4840-9F03-C2D2973994D9}" srcOrd="0" destOrd="0" presId="urn:microsoft.com/office/officeart/2005/8/layout/vList2"/>
    <dgm:cxn modelId="{980CC1BA-0EF3-4E42-B5EF-F5992D7D0F09}" srcId="{C2193CE8-0F42-414C-ACB2-5330D1449AD7}" destId="{218DB1EE-DBA1-4D0F-B838-8F3CE09FE7AE}" srcOrd="4" destOrd="0" parTransId="{267512EB-A18C-4F06-A04B-AB5EAD7166B4}" sibTransId="{1D1F2CBF-9F3A-4166-9750-104229E37A8C}"/>
    <dgm:cxn modelId="{54E584D2-FFBC-4851-BB29-007C5B84BB52}" srcId="{C2193CE8-0F42-414C-ACB2-5330D1449AD7}" destId="{5530BB2F-10A4-491D-A7FD-DECF5A26D30B}" srcOrd="0" destOrd="0" parTransId="{4B6BEB01-A4A8-4FE6-B7FE-4D32DE9147B6}" sibTransId="{6667D137-F13E-4228-9A4D-C07ABF721DE1}"/>
    <dgm:cxn modelId="{7F5D60DA-C4AA-4A36-A72E-269A35598B02}" type="presOf" srcId="{9144893D-793F-4FAB-91E2-E9FDEEEC6BC3}" destId="{1B581CF5-8E38-49E0-8C3E-6AD608656DE9}" srcOrd="0" destOrd="0" presId="urn:microsoft.com/office/officeart/2005/8/layout/vList2"/>
    <dgm:cxn modelId="{795E89F2-913F-4668-8AAA-CB3E543E2ECE}" srcId="{C2193CE8-0F42-414C-ACB2-5330D1449AD7}" destId="{7A27DE21-E85A-4686-8087-BA4FBB2F62C4}" srcOrd="1" destOrd="0" parTransId="{06FB7D1C-6B4B-4D67-A512-2F2F7FE498B3}" sibTransId="{1DD83F4A-6A3F-4FFA-9FBF-6719E06AC5C8}"/>
    <dgm:cxn modelId="{4C58C388-433E-4AC0-873E-C808D123FDF2}" type="presParOf" srcId="{62BEDD76-1786-4D77-B590-39B2D9144781}" destId="{04C6EB57-5AF8-4840-9F03-C2D2973994D9}" srcOrd="0" destOrd="0" presId="urn:microsoft.com/office/officeart/2005/8/layout/vList2"/>
    <dgm:cxn modelId="{A314ED02-70BE-47C4-BAC0-5FEED22C9989}" type="presParOf" srcId="{62BEDD76-1786-4D77-B590-39B2D9144781}" destId="{65304509-6B73-420A-A599-A7AFF81453F6}" srcOrd="1" destOrd="0" presId="urn:microsoft.com/office/officeart/2005/8/layout/vList2"/>
    <dgm:cxn modelId="{67DE9750-8803-4F14-99A0-F841888B0DB1}" type="presParOf" srcId="{62BEDD76-1786-4D77-B590-39B2D9144781}" destId="{ED624B75-5938-4968-8520-8F6463715E0B}" srcOrd="2" destOrd="0" presId="urn:microsoft.com/office/officeart/2005/8/layout/vList2"/>
    <dgm:cxn modelId="{400413D6-B9B1-4DB7-A42B-D6F8E5A5C366}" type="presParOf" srcId="{62BEDD76-1786-4D77-B590-39B2D9144781}" destId="{7C0E7F5B-45B3-460B-A5BF-7AAC285A2A24}" srcOrd="3" destOrd="0" presId="urn:microsoft.com/office/officeart/2005/8/layout/vList2"/>
    <dgm:cxn modelId="{1E912D99-AA5C-43E0-A34A-1A5A055C05C6}" type="presParOf" srcId="{62BEDD76-1786-4D77-B590-39B2D9144781}" destId="{1D57A880-B317-48A8-BEBF-2BC73ED69858}" srcOrd="4" destOrd="0" presId="urn:microsoft.com/office/officeart/2005/8/layout/vList2"/>
    <dgm:cxn modelId="{C0F86EBF-82B5-436E-A705-E8E7AB1DB404}" type="presParOf" srcId="{62BEDD76-1786-4D77-B590-39B2D9144781}" destId="{27EBB0DB-D144-4574-ADC0-4343B3B66149}" srcOrd="5" destOrd="0" presId="urn:microsoft.com/office/officeart/2005/8/layout/vList2"/>
    <dgm:cxn modelId="{D1FEF429-BC35-4D43-9D19-B78AE6CCD0A0}" type="presParOf" srcId="{62BEDD76-1786-4D77-B590-39B2D9144781}" destId="{1B581CF5-8E38-49E0-8C3E-6AD608656DE9}" srcOrd="6" destOrd="0" presId="urn:microsoft.com/office/officeart/2005/8/layout/vList2"/>
    <dgm:cxn modelId="{78D2976B-EC3D-4CE3-BD3A-6CCE92DF4A4A}" type="presParOf" srcId="{62BEDD76-1786-4D77-B590-39B2D9144781}" destId="{50EDB8BA-54F2-4E52-A7B6-1A47263F4533}" srcOrd="7" destOrd="0" presId="urn:microsoft.com/office/officeart/2005/8/layout/vList2"/>
    <dgm:cxn modelId="{234EA684-878E-4BC9-BE6B-1F66595443FA}" type="presParOf" srcId="{62BEDD76-1786-4D77-B590-39B2D9144781}" destId="{8BE4C46D-01C0-49A8-8FFF-3DBD8D52CC43}" srcOrd="8" destOrd="0" presId="urn:microsoft.com/office/officeart/2005/8/layout/vList2"/>
    <dgm:cxn modelId="{F98CFEBB-2CAC-470A-9900-DE48A4C59C4C}" type="presParOf" srcId="{62BEDD76-1786-4D77-B590-39B2D9144781}" destId="{DCFE870B-8EAE-4329-A4CA-1C0B6C2E6F3E}" srcOrd="9" destOrd="0" presId="urn:microsoft.com/office/officeart/2005/8/layout/vList2"/>
    <dgm:cxn modelId="{DC289EA2-6808-42E9-AF8E-51199B5F5681}" type="presParOf" srcId="{62BEDD76-1786-4D77-B590-39B2D9144781}" destId="{5C48201D-2CCA-4364-8CDE-7FB04120FA01}" srcOrd="10" destOrd="0" presId="urn:microsoft.com/office/officeart/2005/8/layout/vList2"/>
    <dgm:cxn modelId="{79C6CC90-B5FA-426B-9A92-C2246936CC2B}" type="presParOf" srcId="{62BEDD76-1786-4D77-B590-39B2D9144781}" destId="{85D8E27B-35B8-4575-9250-51454C61F677}" srcOrd="11" destOrd="0" presId="urn:microsoft.com/office/officeart/2005/8/layout/vList2"/>
    <dgm:cxn modelId="{998B126D-603C-4DF5-8F0D-BE7D635ADDE2}" type="presParOf" srcId="{62BEDD76-1786-4D77-B590-39B2D9144781}" destId="{FD2313F8-2E32-4B33-A84A-FDE782E44386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F7F6A00A-E377-4EEB-AADB-C805048D3AE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55C43F3-7D79-4BE6-A5BD-770BA9ACAF3A}">
      <dgm:prSet custT="1"/>
      <dgm:spPr/>
      <dgm:t>
        <a:bodyPr/>
        <a:lstStyle/>
        <a:p>
          <a:r>
            <a:rPr lang="en-US" sz="2400"/>
            <a:t>10</a:t>
          </a:r>
          <a:r>
            <a:rPr lang="zh-CN" sz="2400"/>
            <a:t>、处理机的双重工作模式</a:t>
          </a:r>
          <a:endParaRPr lang="en-US" sz="2400"/>
        </a:p>
      </dgm:t>
    </dgm:pt>
    <dgm:pt modelId="{7BBBDE83-67D1-4B3E-A87E-7D2C310B9D0C}" type="parTrans" cxnId="{98148061-0E85-4949-8660-723138E02558}">
      <dgm:prSet/>
      <dgm:spPr/>
      <dgm:t>
        <a:bodyPr/>
        <a:lstStyle/>
        <a:p>
          <a:endParaRPr lang="en-US" sz="2400"/>
        </a:p>
      </dgm:t>
    </dgm:pt>
    <dgm:pt modelId="{B5BE4095-DFF0-4885-9B69-960840EE2367}" type="sibTrans" cxnId="{98148061-0E85-4949-8660-723138E02558}">
      <dgm:prSet/>
      <dgm:spPr/>
      <dgm:t>
        <a:bodyPr/>
        <a:lstStyle/>
        <a:p>
          <a:endParaRPr lang="en-US" sz="2400"/>
        </a:p>
      </dgm:t>
    </dgm:pt>
    <dgm:pt modelId="{63C33141-06E8-4DD1-A35D-522279F66172}">
      <dgm:prSet custT="1"/>
      <dgm:spPr/>
      <dgm:t>
        <a:bodyPr/>
        <a:lstStyle/>
        <a:p>
          <a:r>
            <a:rPr lang="en-US" sz="2400"/>
            <a:t>11</a:t>
          </a:r>
          <a:r>
            <a:rPr lang="zh-CN" sz="2400"/>
            <a:t>、模式切换</a:t>
          </a:r>
          <a:endParaRPr lang="en-US" sz="2400"/>
        </a:p>
      </dgm:t>
    </dgm:pt>
    <dgm:pt modelId="{C1F2E066-6B2B-4428-8143-AAF3C3BEE2F7}" type="parTrans" cxnId="{B649418A-7BC4-4757-B4DB-01E77975DBB8}">
      <dgm:prSet/>
      <dgm:spPr/>
      <dgm:t>
        <a:bodyPr/>
        <a:lstStyle/>
        <a:p>
          <a:endParaRPr lang="en-US" sz="2400"/>
        </a:p>
      </dgm:t>
    </dgm:pt>
    <dgm:pt modelId="{352075D6-5C69-4AEF-82A6-6C84C33233FC}" type="sibTrans" cxnId="{B649418A-7BC4-4757-B4DB-01E77975DBB8}">
      <dgm:prSet/>
      <dgm:spPr/>
      <dgm:t>
        <a:bodyPr/>
        <a:lstStyle/>
        <a:p>
          <a:endParaRPr lang="en-US" sz="2400"/>
        </a:p>
      </dgm:t>
    </dgm:pt>
    <dgm:pt modelId="{29AB4C67-34F5-4EAC-8407-69F4CF8AFF3F}" type="pres">
      <dgm:prSet presAssocID="{F7F6A00A-E377-4EEB-AADB-C805048D3AE3}" presName="linear" presStyleCnt="0">
        <dgm:presLayoutVars>
          <dgm:animLvl val="lvl"/>
          <dgm:resizeHandles val="exact"/>
        </dgm:presLayoutVars>
      </dgm:prSet>
      <dgm:spPr/>
    </dgm:pt>
    <dgm:pt modelId="{669C5B23-BE43-4480-A6FA-A63DB7941E86}" type="pres">
      <dgm:prSet presAssocID="{655C43F3-7D79-4BE6-A5BD-770BA9ACAF3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BBB480F-2F5B-4D8F-9BCD-724A5B27C314}" type="pres">
      <dgm:prSet presAssocID="{B5BE4095-DFF0-4885-9B69-960840EE2367}" presName="spacer" presStyleCnt="0"/>
      <dgm:spPr/>
    </dgm:pt>
    <dgm:pt modelId="{393DC05F-1AD7-487C-BF7F-275B9F4148AE}" type="pres">
      <dgm:prSet presAssocID="{63C33141-06E8-4DD1-A35D-522279F66172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8148061-0E85-4949-8660-723138E02558}" srcId="{F7F6A00A-E377-4EEB-AADB-C805048D3AE3}" destId="{655C43F3-7D79-4BE6-A5BD-770BA9ACAF3A}" srcOrd="0" destOrd="0" parTransId="{7BBBDE83-67D1-4B3E-A87E-7D2C310B9D0C}" sibTransId="{B5BE4095-DFF0-4885-9B69-960840EE2367}"/>
    <dgm:cxn modelId="{D5EE2E77-F7D0-4D23-8573-E09D174F8D22}" type="presOf" srcId="{F7F6A00A-E377-4EEB-AADB-C805048D3AE3}" destId="{29AB4C67-34F5-4EAC-8407-69F4CF8AFF3F}" srcOrd="0" destOrd="0" presId="urn:microsoft.com/office/officeart/2005/8/layout/vList2"/>
    <dgm:cxn modelId="{B649418A-7BC4-4757-B4DB-01E77975DBB8}" srcId="{F7F6A00A-E377-4EEB-AADB-C805048D3AE3}" destId="{63C33141-06E8-4DD1-A35D-522279F66172}" srcOrd="1" destOrd="0" parTransId="{C1F2E066-6B2B-4428-8143-AAF3C3BEE2F7}" sibTransId="{352075D6-5C69-4AEF-82A6-6C84C33233FC}"/>
    <dgm:cxn modelId="{B75A6D8F-10BE-41EB-ACD8-10E6896F5D5A}" type="presOf" srcId="{655C43F3-7D79-4BE6-A5BD-770BA9ACAF3A}" destId="{669C5B23-BE43-4480-A6FA-A63DB7941E86}" srcOrd="0" destOrd="0" presId="urn:microsoft.com/office/officeart/2005/8/layout/vList2"/>
    <dgm:cxn modelId="{4A206AE3-2D34-421F-B083-72C92A23E4D3}" type="presOf" srcId="{63C33141-06E8-4DD1-A35D-522279F66172}" destId="{393DC05F-1AD7-487C-BF7F-275B9F4148AE}" srcOrd="0" destOrd="0" presId="urn:microsoft.com/office/officeart/2005/8/layout/vList2"/>
    <dgm:cxn modelId="{E569F081-6089-47A1-A338-3ADC35F10301}" type="presParOf" srcId="{29AB4C67-34F5-4EAC-8407-69F4CF8AFF3F}" destId="{669C5B23-BE43-4480-A6FA-A63DB7941E86}" srcOrd="0" destOrd="0" presId="urn:microsoft.com/office/officeart/2005/8/layout/vList2"/>
    <dgm:cxn modelId="{8191D879-3460-4F66-AA3D-A4A344101151}" type="presParOf" srcId="{29AB4C67-34F5-4EAC-8407-69F4CF8AFF3F}" destId="{5BBB480F-2F5B-4D8F-9BCD-724A5B27C314}" srcOrd="1" destOrd="0" presId="urn:microsoft.com/office/officeart/2005/8/layout/vList2"/>
    <dgm:cxn modelId="{F024F9FB-F297-4A8D-83F5-6947CD7BDF6B}" type="presParOf" srcId="{29AB4C67-34F5-4EAC-8407-69F4CF8AFF3F}" destId="{393DC05F-1AD7-487C-BF7F-275B9F4148A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F6A00A-E377-4EEB-AADB-C805048D3AE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1767F5D-4529-41C6-A96A-CF390C8E82C4}">
      <dgm:prSet custT="1"/>
      <dgm:spPr/>
      <dgm:t>
        <a:bodyPr/>
        <a:lstStyle/>
        <a:p>
          <a:r>
            <a:rPr lang="en-US" sz="2400"/>
            <a:t>8</a:t>
          </a:r>
          <a:r>
            <a:rPr lang="zh-CN" sz="2400"/>
            <a:t>、</a:t>
          </a:r>
          <a:r>
            <a:rPr lang="en-US" sz="2400"/>
            <a:t>OS</a:t>
          </a:r>
          <a:r>
            <a:rPr lang="zh-CN" sz="2400"/>
            <a:t>的内核</a:t>
          </a:r>
          <a:endParaRPr lang="en-US" sz="2400"/>
        </a:p>
      </dgm:t>
    </dgm:pt>
    <dgm:pt modelId="{9FB719E0-B015-4E62-BC75-E9B57497F1D5}" type="parTrans" cxnId="{93216D06-3A54-4452-89D6-50EB208E0D4F}">
      <dgm:prSet/>
      <dgm:spPr/>
      <dgm:t>
        <a:bodyPr/>
        <a:lstStyle/>
        <a:p>
          <a:endParaRPr lang="en-US" sz="2400"/>
        </a:p>
      </dgm:t>
    </dgm:pt>
    <dgm:pt modelId="{E0C0CF0B-2DBC-4813-8ECA-C9CB24F50351}" type="sibTrans" cxnId="{93216D06-3A54-4452-89D6-50EB208E0D4F}">
      <dgm:prSet/>
      <dgm:spPr/>
      <dgm:t>
        <a:bodyPr/>
        <a:lstStyle/>
        <a:p>
          <a:endParaRPr lang="en-US" sz="2400"/>
        </a:p>
      </dgm:t>
    </dgm:pt>
    <dgm:pt modelId="{104918C2-12A0-4EB4-870B-D716689821DC}">
      <dgm:prSet custT="1"/>
      <dgm:spPr/>
      <dgm:t>
        <a:bodyPr/>
        <a:lstStyle/>
        <a:p>
          <a:r>
            <a:rPr lang="en-US" sz="2400"/>
            <a:t>9</a:t>
          </a:r>
          <a:r>
            <a:rPr lang="zh-CN" sz="2400"/>
            <a:t>、特权指令与非特权指令</a:t>
          </a:r>
          <a:endParaRPr lang="en-US" sz="2400"/>
        </a:p>
      </dgm:t>
    </dgm:pt>
    <dgm:pt modelId="{C83CCA4A-5726-478B-9084-CE1A529140F4}" type="parTrans" cxnId="{34441DC1-6837-416B-B643-CE17499DB8A9}">
      <dgm:prSet/>
      <dgm:spPr/>
      <dgm:t>
        <a:bodyPr/>
        <a:lstStyle/>
        <a:p>
          <a:endParaRPr lang="en-US" sz="2400"/>
        </a:p>
      </dgm:t>
    </dgm:pt>
    <dgm:pt modelId="{6A8C98DF-7281-48D7-B20D-88AC2B18D455}" type="sibTrans" cxnId="{34441DC1-6837-416B-B643-CE17499DB8A9}">
      <dgm:prSet/>
      <dgm:spPr/>
      <dgm:t>
        <a:bodyPr/>
        <a:lstStyle/>
        <a:p>
          <a:endParaRPr lang="en-US" sz="2400"/>
        </a:p>
      </dgm:t>
    </dgm:pt>
    <dgm:pt modelId="{655C43F3-7D79-4BE6-A5BD-770BA9ACAF3A}">
      <dgm:prSet custT="1"/>
      <dgm:spPr/>
      <dgm:t>
        <a:bodyPr/>
        <a:lstStyle/>
        <a:p>
          <a:r>
            <a:rPr lang="en-US" sz="2400"/>
            <a:t>10</a:t>
          </a:r>
          <a:r>
            <a:rPr lang="zh-CN" sz="2400"/>
            <a:t>、处理机的双重工作模式</a:t>
          </a:r>
          <a:endParaRPr lang="en-US" sz="2400"/>
        </a:p>
      </dgm:t>
    </dgm:pt>
    <dgm:pt modelId="{7BBBDE83-67D1-4B3E-A87E-7D2C310B9D0C}" type="parTrans" cxnId="{98148061-0E85-4949-8660-723138E02558}">
      <dgm:prSet/>
      <dgm:spPr/>
      <dgm:t>
        <a:bodyPr/>
        <a:lstStyle/>
        <a:p>
          <a:endParaRPr lang="en-US" sz="2400"/>
        </a:p>
      </dgm:t>
    </dgm:pt>
    <dgm:pt modelId="{B5BE4095-DFF0-4885-9B69-960840EE2367}" type="sibTrans" cxnId="{98148061-0E85-4949-8660-723138E02558}">
      <dgm:prSet/>
      <dgm:spPr/>
      <dgm:t>
        <a:bodyPr/>
        <a:lstStyle/>
        <a:p>
          <a:endParaRPr lang="en-US" sz="2400"/>
        </a:p>
      </dgm:t>
    </dgm:pt>
    <dgm:pt modelId="{63C33141-06E8-4DD1-A35D-522279F66172}">
      <dgm:prSet custT="1"/>
      <dgm:spPr/>
      <dgm:t>
        <a:bodyPr/>
        <a:lstStyle/>
        <a:p>
          <a:r>
            <a:rPr lang="en-US" sz="2400"/>
            <a:t>11</a:t>
          </a:r>
          <a:r>
            <a:rPr lang="zh-CN" sz="2400"/>
            <a:t>、模式切换</a:t>
          </a:r>
          <a:endParaRPr lang="en-US" sz="2400"/>
        </a:p>
      </dgm:t>
    </dgm:pt>
    <dgm:pt modelId="{C1F2E066-6B2B-4428-8143-AAF3C3BEE2F7}" type="parTrans" cxnId="{B649418A-7BC4-4757-B4DB-01E77975DBB8}">
      <dgm:prSet/>
      <dgm:spPr/>
      <dgm:t>
        <a:bodyPr/>
        <a:lstStyle/>
        <a:p>
          <a:endParaRPr lang="en-US" sz="2400"/>
        </a:p>
      </dgm:t>
    </dgm:pt>
    <dgm:pt modelId="{352075D6-5C69-4AEF-82A6-6C84C33233FC}" type="sibTrans" cxnId="{B649418A-7BC4-4757-B4DB-01E77975DBB8}">
      <dgm:prSet/>
      <dgm:spPr/>
      <dgm:t>
        <a:bodyPr/>
        <a:lstStyle/>
        <a:p>
          <a:endParaRPr lang="en-US" sz="2400"/>
        </a:p>
      </dgm:t>
    </dgm:pt>
    <dgm:pt modelId="{29AB4C67-34F5-4EAC-8407-69F4CF8AFF3F}" type="pres">
      <dgm:prSet presAssocID="{F7F6A00A-E377-4EEB-AADB-C805048D3AE3}" presName="linear" presStyleCnt="0">
        <dgm:presLayoutVars>
          <dgm:animLvl val="lvl"/>
          <dgm:resizeHandles val="exact"/>
        </dgm:presLayoutVars>
      </dgm:prSet>
      <dgm:spPr/>
    </dgm:pt>
    <dgm:pt modelId="{785460CF-1747-48D3-8354-E18050D2A751}" type="pres">
      <dgm:prSet presAssocID="{41767F5D-4529-41C6-A96A-CF390C8E82C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8E7BA8E-4184-4C9D-8589-8AB022062D11}" type="pres">
      <dgm:prSet presAssocID="{E0C0CF0B-2DBC-4813-8ECA-C9CB24F50351}" presName="spacer" presStyleCnt="0"/>
      <dgm:spPr/>
    </dgm:pt>
    <dgm:pt modelId="{8A319639-C41B-462F-9FE5-6673CBA0C529}" type="pres">
      <dgm:prSet presAssocID="{104918C2-12A0-4EB4-870B-D716689821D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3FAF8EA-F792-445C-89B3-5BF16AD9EFA3}" type="pres">
      <dgm:prSet presAssocID="{6A8C98DF-7281-48D7-B20D-88AC2B18D455}" presName="spacer" presStyleCnt="0"/>
      <dgm:spPr/>
    </dgm:pt>
    <dgm:pt modelId="{669C5B23-BE43-4480-A6FA-A63DB7941E86}" type="pres">
      <dgm:prSet presAssocID="{655C43F3-7D79-4BE6-A5BD-770BA9ACAF3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BBB480F-2F5B-4D8F-9BCD-724A5B27C314}" type="pres">
      <dgm:prSet presAssocID="{B5BE4095-DFF0-4885-9B69-960840EE2367}" presName="spacer" presStyleCnt="0"/>
      <dgm:spPr/>
    </dgm:pt>
    <dgm:pt modelId="{393DC05F-1AD7-487C-BF7F-275B9F4148AE}" type="pres">
      <dgm:prSet presAssocID="{63C33141-06E8-4DD1-A35D-522279F6617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3216D06-3A54-4452-89D6-50EB208E0D4F}" srcId="{F7F6A00A-E377-4EEB-AADB-C805048D3AE3}" destId="{41767F5D-4529-41C6-A96A-CF390C8E82C4}" srcOrd="0" destOrd="0" parTransId="{9FB719E0-B015-4E62-BC75-E9B57497F1D5}" sibTransId="{E0C0CF0B-2DBC-4813-8ECA-C9CB24F50351}"/>
    <dgm:cxn modelId="{98148061-0E85-4949-8660-723138E02558}" srcId="{F7F6A00A-E377-4EEB-AADB-C805048D3AE3}" destId="{655C43F3-7D79-4BE6-A5BD-770BA9ACAF3A}" srcOrd="2" destOrd="0" parTransId="{7BBBDE83-67D1-4B3E-A87E-7D2C310B9D0C}" sibTransId="{B5BE4095-DFF0-4885-9B69-960840EE2367}"/>
    <dgm:cxn modelId="{D5EE2E77-F7D0-4D23-8573-E09D174F8D22}" type="presOf" srcId="{F7F6A00A-E377-4EEB-AADB-C805048D3AE3}" destId="{29AB4C67-34F5-4EAC-8407-69F4CF8AFF3F}" srcOrd="0" destOrd="0" presId="urn:microsoft.com/office/officeart/2005/8/layout/vList2"/>
    <dgm:cxn modelId="{B649418A-7BC4-4757-B4DB-01E77975DBB8}" srcId="{F7F6A00A-E377-4EEB-AADB-C805048D3AE3}" destId="{63C33141-06E8-4DD1-A35D-522279F66172}" srcOrd="3" destOrd="0" parTransId="{C1F2E066-6B2B-4428-8143-AAF3C3BEE2F7}" sibTransId="{352075D6-5C69-4AEF-82A6-6C84C33233FC}"/>
    <dgm:cxn modelId="{B75A6D8F-10BE-41EB-ACD8-10E6896F5D5A}" type="presOf" srcId="{655C43F3-7D79-4BE6-A5BD-770BA9ACAF3A}" destId="{669C5B23-BE43-4480-A6FA-A63DB7941E86}" srcOrd="0" destOrd="0" presId="urn:microsoft.com/office/officeart/2005/8/layout/vList2"/>
    <dgm:cxn modelId="{638295B0-9752-4404-8C42-5A293AC3F73C}" type="presOf" srcId="{41767F5D-4529-41C6-A96A-CF390C8E82C4}" destId="{785460CF-1747-48D3-8354-E18050D2A751}" srcOrd="0" destOrd="0" presId="urn:microsoft.com/office/officeart/2005/8/layout/vList2"/>
    <dgm:cxn modelId="{975F20BB-1074-4EDC-ABD7-DAAF64CB5E5C}" type="presOf" srcId="{104918C2-12A0-4EB4-870B-D716689821DC}" destId="{8A319639-C41B-462F-9FE5-6673CBA0C529}" srcOrd="0" destOrd="0" presId="urn:microsoft.com/office/officeart/2005/8/layout/vList2"/>
    <dgm:cxn modelId="{34441DC1-6837-416B-B643-CE17499DB8A9}" srcId="{F7F6A00A-E377-4EEB-AADB-C805048D3AE3}" destId="{104918C2-12A0-4EB4-870B-D716689821DC}" srcOrd="1" destOrd="0" parTransId="{C83CCA4A-5726-478B-9084-CE1A529140F4}" sibTransId="{6A8C98DF-7281-48D7-B20D-88AC2B18D455}"/>
    <dgm:cxn modelId="{4A206AE3-2D34-421F-B083-72C92A23E4D3}" type="presOf" srcId="{63C33141-06E8-4DD1-A35D-522279F66172}" destId="{393DC05F-1AD7-487C-BF7F-275B9F4148AE}" srcOrd="0" destOrd="0" presId="urn:microsoft.com/office/officeart/2005/8/layout/vList2"/>
    <dgm:cxn modelId="{9EF0E864-6ACB-4735-BC0D-86077CBFD2A8}" type="presParOf" srcId="{29AB4C67-34F5-4EAC-8407-69F4CF8AFF3F}" destId="{785460CF-1747-48D3-8354-E18050D2A751}" srcOrd="0" destOrd="0" presId="urn:microsoft.com/office/officeart/2005/8/layout/vList2"/>
    <dgm:cxn modelId="{D4DC81AD-F18C-4EB9-8158-15D8A2239644}" type="presParOf" srcId="{29AB4C67-34F5-4EAC-8407-69F4CF8AFF3F}" destId="{C8E7BA8E-4184-4C9D-8589-8AB022062D11}" srcOrd="1" destOrd="0" presId="urn:microsoft.com/office/officeart/2005/8/layout/vList2"/>
    <dgm:cxn modelId="{0FC1636E-49B2-46C1-8FBA-9373C1E40CD5}" type="presParOf" srcId="{29AB4C67-34F5-4EAC-8407-69F4CF8AFF3F}" destId="{8A319639-C41B-462F-9FE5-6673CBA0C529}" srcOrd="2" destOrd="0" presId="urn:microsoft.com/office/officeart/2005/8/layout/vList2"/>
    <dgm:cxn modelId="{42AB482C-0F99-4907-8EFA-9702200566EE}" type="presParOf" srcId="{29AB4C67-34F5-4EAC-8407-69F4CF8AFF3F}" destId="{D3FAF8EA-F792-445C-89B3-5BF16AD9EFA3}" srcOrd="3" destOrd="0" presId="urn:microsoft.com/office/officeart/2005/8/layout/vList2"/>
    <dgm:cxn modelId="{E569F081-6089-47A1-A338-3ADC35F10301}" type="presParOf" srcId="{29AB4C67-34F5-4EAC-8407-69F4CF8AFF3F}" destId="{669C5B23-BE43-4480-A6FA-A63DB7941E86}" srcOrd="4" destOrd="0" presId="urn:microsoft.com/office/officeart/2005/8/layout/vList2"/>
    <dgm:cxn modelId="{8191D879-3460-4F66-AA3D-A4A344101151}" type="presParOf" srcId="{29AB4C67-34F5-4EAC-8407-69F4CF8AFF3F}" destId="{5BBB480F-2F5B-4D8F-9BCD-724A5B27C314}" srcOrd="5" destOrd="0" presId="urn:microsoft.com/office/officeart/2005/8/layout/vList2"/>
    <dgm:cxn modelId="{F024F9FB-F297-4A8D-83F5-6947CD7BDF6B}" type="presParOf" srcId="{29AB4C67-34F5-4EAC-8407-69F4CF8AFF3F}" destId="{393DC05F-1AD7-487C-BF7F-275B9F4148A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2193CE8-0F42-414C-ACB2-5330D1449AD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530BB2F-10A4-491D-A7FD-DECF5A26D30B}">
      <dgm:prSet/>
      <dgm:spPr/>
      <dgm:t>
        <a:bodyPr/>
        <a:lstStyle/>
        <a:p>
          <a:r>
            <a:rPr lang="en-US" dirty="0"/>
            <a:t>1</a:t>
          </a:r>
          <a:r>
            <a:rPr lang="zh-CN" dirty="0"/>
            <a:t>、存储程序计算机的特点</a:t>
          </a:r>
          <a:endParaRPr lang="en-US" dirty="0"/>
        </a:p>
      </dgm:t>
    </dgm:pt>
    <dgm:pt modelId="{4B6BEB01-A4A8-4FE6-B7FE-4D32DE9147B6}" type="parTrans" cxnId="{54E584D2-FFBC-4851-BB29-007C5B84BB52}">
      <dgm:prSet/>
      <dgm:spPr/>
      <dgm:t>
        <a:bodyPr/>
        <a:lstStyle/>
        <a:p>
          <a:endParaRPr lang="en-US"/>
        </a:p>
      </dgm:t>
    </dgm:pt>
    <dgm:pt modelId="{6667D137-F13E-4228-9A4D-C07ABF721DE1}" type="sibTrans" cxnId="{54E584D2-FFBC-4851-BB29-007C5B84BB52}">
      <dgm:prSet/>
      <dgm:spPr/>
      <dgm:t>
        <a:bodyPr/>
        <a:lstStyle/>
        <a:p>
          <a:endParaRPr lang="en-US"/>
        </a:p>
      </dgm:t>
    </dgm:pt>
    <dgm:pt modelId="{62BEDD76-1786-4D77-B590-39B2D9144781}" type="pres">
      <dgm:prSet presAssocID="{C2193CE8-0F42-414C-ACB2-5330D1449AD7}" presName="linear" presStyleCnt="0">
        <dgm:presLayoutVars>
          <dgm:animLvl val="lvl"/>
          <dgm:resizeHandles val="exact"/>
        </dgm:presLayoutVars>
      </dgm:prSet>
      <dgm:spPr/>
    </dgm:pt>
    <dgm:pt modelId="{04C6EB57-5AF8-4840-9F03-C2D2973994D9}" type="pres">
      <dgm:prSet presAssocID="{5530BB2F-10A4-491D-A7FD-DECF5A26D30B}" presName="parentText" presStyleLbl="node1" presStyleIdx="0" presStyleCnt="1" custScaleY="23118">
        <dgm:presLayoutVars>
          <dgm:chMax val="0"/>
          <dgm:bulletEnabled val="1"/>
        </dgm:presLayoutVars>
      </dgm:prSet>
      <dgm:spPr/>
    </dgm:pt>
  </dgm:ptLst>
  <dgm:cxnLst>
    <dgm:cxn modelId="{5D1FFF38-AE36-4854-B8F2-52583F33F8A9}" type="presOf" srcId="{C2193CE8-0F42-414C-ACB2-5330D1449AD7}" destId="{62BEDD76-1786-4D77-B590-39B2D9144781}" srcOrd="0" destOrd="0" presId="urn:microsoft.com/office/officeart/2005/8/layout/vList2"/>
    <dgm:cxn modelId="{EC3B90B8-B532-4EC1-B79F-00C8E8F5C630}" type="presOf" srcId="{5530BB2F-10A4-491D-A7FD-DECF5A26D30B}" destId="{04C6EB57-5AF8-4840-9F03-C2D2973994D9}" srcOrd="0" destOrd="0" presId="urn:microsoft.com/office/officeart/2005/8/layout/vList2"/>
    <dgm:cxn modelId="{54E584D2-FFBC-4851-BB29-007C5B84BB52}" srcId="{C2193CE8-0F42-414C-ACB2-5330D1449AD7}" destId="{5530BB2F-10A4-491D-A7FD-DECF5A26D30B}" srcOrd="0" destOrd="0" parTransId="{4B6BEB01-A4A8-4FE6-B7FE-4D32DE9147B6}" sibTransId="{6667D137-F13E-4228-9A4D-C07ABF721DE1}"/>
    <dgm:cxn modelId="{4C58C388-433E-4AC0-873E-C808D123FDF2}" type="presParOf" srcId="{62BEDD76-1786-4D77-B590-39B2D9144781}" destId="{04C6EB57-5AF8-4840-9F03-C2D2973994D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2193CE8-0F42-414C-ACB2-5330D1449AD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530BB2F-10A4-491D-A7FD-DECF5A26D30B}">
      <dgm:prSet/>
      <dgm:spPr/>
      <dgm:t>
        <a:bodyPr/>
        <a:lstStyle/>
        <a:p>
          <a:r>
            <a:rPr lang="en-US" dirty="0"/>
            <a:t>1</a:t>
          </a:r>
          <a:r>
            <a:rPr lang="zh-CN" dirty="0"/>
            <a:t>、存储程序计算机的特点</a:t>
          </a:r>
          <a:endParaRPr lang="en-US" dirty="0"/>
        </a:p>
      </dgm:t>
    </dgm:pt>
    <dgm:pt modelId="{4B6BEB01-A4A8-4FE6-B7FE-4D32DE9147B6}" type="parTrans" cxnId="{54E584D2-FFBC-4851-BB29-007C5B84BB52}">
      <dgm:prSet/>
      <dgm:spPr/>
      <dgm:t>
        <a:bodyPr/>
        <a:lstStyle/>
        <a:p>
          <a:endParaRPr lang="en-US"/>
        </a:p>
      </dgm:t>
    </dgm:pt>
    <dgm:pt modelId="{6667D137-F13E-4228-9A4D-C07ABF721DE1}" type="sibTrans" cxnId="{54E584D2-FFBC-4851-BB29-007C5B84BB52}">
      <dgm:prSet/>
      <dgm:spPr/>
      <dgm:t>
        <a:bodyPr/>
        <a:lstStyle/>
        <a:p>
          <a:endParaRPr lang="en-US"/>
        </a:p>
      </dgm:t>
    </dgm:pt>
    <dgm:pt modelId="{7A27DE21-E85A-4686-8087-BA4FBB2F62C4}">
      <dgm:prSet/>
      <dgm:spPr/>
      <dgm:t>
        <a:bodyPr/>
        <a:lstStyle/>
        <a:p>
          <a:r>
            <a:rPr lang="en-US"/>
            <a:t>2</a:t>
          </a:r>
          <a:r>
            <a:rPr lang="zh-CN"/>
            <a:t>、总线的类型</a:t>
          </a:r>
          <a:endParaRPr lang="en-US"/>
        </a:p>
      </dgm:t>
    </dgm:pt>
    <dgm:pt modelId="{06FB7D1C-6B4B-4D67-A512-2F2F7FE498B3}" type="parTrans" cxnId="{795E89F2-913F-4668-8AAA-CB3E543E2ECE}">
      <dgm:prSet/>
      <dgm:spPr/>
      <dgm:t>
        <a:bodyPr/>
        <a:lstStyle/>
        <a:p>
          <a:endParaRPr lang="en-US"/>
        </a:p>
      </dgm:t>
    </dgm:pt>
    <dgm:pt modelId="{1DD83F4A-6A3F-4FFA-9FBF-6719E06AC5C8}" type="sibTrans" cxnId="{795E89F2-913F-4668-8AAA-CB3E543E2ECE}">
      <dgm:prSet/>
      <dgm:spPr/>
      <dgm:t>
        <a:bodyPr/>
        <a:lstStyle/>
        <a:p>
          <a:endParaRPr lang="en-US"/>
        </a:p>
      </dgm:t>
    </dgm:pt>
    <dgm:pt modelId="{62BEDD76-1786-4D77-B590-39B2D9144781}" type="pres">
      <dgm:prSet presAssocID="{C2193CE8-0F42-414C-ACB2-5330D1449AD7}" presName="linear" presStyleCnt="0">
        <dgm:presLayoutVars>
          <dgm:animLvl val="lvl"/>
          <dgm:resizeHandles val="exact"/>
        </dgm:presLayoutVars>
      </dgm:prSet>
      <dgm:spPr/>
    </dgm:pt>
    <dgm:pt modelId="{04C6EB57-5AF8-4840-9F03-C2D2973994D9}" type="pres">
      <dgm:prSet presAssocID="{5530BB2F-10A4-491D-A7FD-DECF5A26D30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5304509-6B73-420A-A599-A7AFF81453F6}" type="pres">
      <dgm:prSet presAssocID="{6667D137-F13E-4228-9A4D-C07ABF721DE1}" presName="spacer" presStyleCnt="0"/>
      <dgm:spPr/>
    </dgm:pt>
    <dgm:pt modelId="{ED624B75-5938-4968-8520-8F6463715E0B}" type="pres">
      <dgm:prSet presAssocID="{7A27DE21-E85A-4686-8087-BA4FBB2F62C4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D1FFF38-AE36-4854-B8F2-52583F33F8A9}" type="presOf" srcId="{C2193CE8-0F42-414C-ACB2-5330D1449AD7}" destId="{62BEDD76-1786-4D77-B590-39B2D9144781}" srcOrd="0" destOrd="0" presId="urn:microsoft.com/office/officeart/2005/8/layout/vList2"/>
    <dgm:cxn modelId="{0837DA88-8B2D-4B1B-B38E-6D59D6338464}" type="presOf" srcId="{7A27DE21-E85A-4686-8087-BA4FBB2F62C4}" destId="{ED624B75-5938-4968-8520-8F6463715E0B}" srcOrd="0" destOrd="0" presId="urn:microsoft.com/office/officeart/2005/8/layout/vList2"/>
    <dgm:cxn modelId="{EC3B90B8-B532-4EC1-B79F-00C8E8F5C630}" type="presOf" srcId="{5530BB2F-10A4-491D-A7FD-DECF5A26D30B}" destId="{04C6EB57-5AF8-4840-9F03-C2D2973994D9}" srcOrd="0" destOrd="0" presId="urn:microsoft.com/office/officeart/2005/8/layout/vList2"/>
    <dgm:cxn modelId="{54E584D2-FFBC-4851-BB29-007C5B84BB52}" srcId="{C2193CE8-0F42-414C-ACB2-5330D1449AD7}" destId="{5530BB2F-10A4-491D-A7FD-DECF5A26D30B}" srcOrd="0" destOrd="0" parTransId="{4B6BEB01-A4A8-4FE6-B7FE-4D32DE9147B6}" sibTransId="{6667D137-F13E-4228-9A4D-C07ABF721DE1}"/>
    <dgm:cxn modelId="{795E89F2-913F-4668-8AAA-CB3E543E2ECE}" srcId="{C2193CE8-0F42-414C-ACB2-5330D1449AD7}" destId="{7A27DE21-E85A-4686-8087-BA4FBB2F62C4}" srcOrd="1" destOrd="0" parTransId="{06FB7D1C-6B4B-4D67-A512-2F2F7FE498B3}" sibTransId="{1DD83F4A-6A3F-4FFA-9FBF-6719E06AC5C8}"/>
    <dgm:cxn modelId="{4C58C388-433E-4AC0-873E-C808D123FDF2}" type="presParOf" srcId="{62BEDD76-1786-4D77-B590-39B2D9144781}" destId="{04C6EB57-5AF8-4840-9F03-C2D2973994D9}" srcOrd="0" destOrd="0" presId="urn:microsoft.com/office/officeart/2005/8/layout/vList2"/>
    <dgm:cxn modelId="{A314ED02-70BE-47C4-BAC0-5FEED22C9989}" type="presParOf" srcId="{62BEDD76-1786-4D77-B590-39B2D9144781}" destId="{65304509-6B73-420A-A599-A7AFF81453F6}" srcOrd="1" destOrd="0" presId="urn:microsoft.com/office/officeart/2005/8/layout/vList2"/>
    <dgm:cxn modelId="{67DE9750-8803-4F14-99A0-F841888B0DB1}" type="presParOf" srcId="{62BEDD76-1786-4D77-B590-39B2D9144781}" destId="{ED624B75-5938-4968-8520-8F6463715E0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2193CE8-0F42-414C-ACB2-5330D1449AD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530BB2F-10A4-491D-A7FD-DECF5A26D30B}">
      <dgm:prSet/>
      <dgm:spPr/>
      <dgm:t>
        <a:bodyPr/>
        <a:lstStyle/>
        <a:p>
          <a:r>
            <a:rPr lang="en-US" dirty="0"/>
            <a:t>1</a:t>
          </a:r>
          <a:r>
            <a:rPr lang="zh-CN" dirty="0"/>
            <a:t>、存储程序计算机的特点</a:t>
          </a:r>
          <a:endParaRPr lang="en-US" dirty="0"/>
        </a:p>
      </dgm:t>
    </dgm:pt>
    <dgm:pt modelId="{4B6BEB01-A4A8-4FE6-B7FE-4D32DE9147B6}" type="parTrans" cxnId="{54E584D2-FFBC-4851-BB29-007C5B84BB52}">
      <dgm:prSet/>
      <dgm:spPr/>
      <dgm:t>
        <a:bodyPr/>
        <a:lstStyle/>
        <a:p>
          <a:endParaRPr lang="en-US"/>
        </a:p>
      </dgm:t>
    </dgm:pt>
    <dgm:pt modelId="{6667D137-F13E-4228-9A4D-C07ABF721DE1}" type="sibTrans" cxnId="{54E584D2-FFBC-4851-BB29-007C5B84BB52}">
      <dgm:prSet/>
      <dgm:spPr/>
      <dgm:t>
        <a:bodyPr/>
        <a:lstStyle/>
        <a:p>
          <a:endParaRPr lang="en-US"/>
        </a:p>
      </dgm:t>
    </dgm:pt>
    <dgm:pt modelId="{7A27DE21-E85A-4686-8087-BA4FBB2F62C4}">
      <dgm:prSet/>
      <dgm:spPr/>
      <dgm:t>
        <a:bodyPr/>
        <a:lstStyle/>
        <a:p>
          <a:r>
            <a:rPr lang="en-US"/>
            <a:t>2</a:t>
          </a:r>
          <a:r>
            <a:rPr lang="zh-CN"/>
            <a:t>、总线的类型</a:t>
          </a:r>
          <a:endParaRPr lang="en-US"/>
        </a:p>
      </dgm:t>
    </dgm:pt>
    <dgm:pt modelId="{06FB7D1C-6B4B-4D67-A512-2F2F7FE498B3}" type="parTrans" cxnId="{795E89F2-913F-4668-8AAA-CB3E543E2ECE}">
      <dgm:prSet/>
      <dgm:spPr/>
      <dgm:t>
        <a:bodyPr/>
        <a:lstStyle/>
        <a:p>
          <a:endParaRPr lang="en-US"/>
        </a:p>
      </dgm:t>
    </dgm:pt>
    <dgm:pt modelId="{1DD83F4A-6A3F-4FFA-9FBF-6719E06AC5C8}" type="sibTrans" cxnId="{795E89F2-913F-4668-8AAA-CB3E543E2ECE}">
      <dgm:prSet/>
      <dgm:spPr/>
      <dgm:t>
        <a:bodyPr/>
        <a:lstStyle/>
        <a:p>
          <a:endParaRPr lang="en-US"/>
        </a:p>
      </dgm:t>
    </dgm:pt>
    <dgm:pt modelId="{C8B13BC1-8D6F-4A8F-9AB6-4F539677F06B}">
      <dgm:prSet/>
      <dgm:spPr/>
      <dgm:t>
        <a:bodyPr/>
        <a:lstStyle/>
        <a:p>
          <a:r>
            <a:rPr lang="en-US"/>
            <a:t>3</a:t>
          </a:r>
          <a:r>
            <a:rPr lang="zh-CN"/>
            <a:t>、</a:t>
          </a:r>
          <a:r>
            <a:rPr lang="en-US"/>
            <a:t>CPU</a:t>
          </a:r>
          <a:r>
            <a:rPr lang="zh-CN"/>
            <a:t>的组成</a:t>
          </a:r>
          <a:endParaRPr lang="en-US"/>
        </a:p>
      </dgm:t>
    </dgm:pt>
    <dgm:pt modelId="{D666559F-7BD9-438F-B7E1-2B841556F4CB}" type="parTrans" cxnId="{DE6AC53B-E1BC-4825-9703-A7844D358551}">
      <dgm:prSet/>
      <dgm:spPr/>
      <dgm:t>
        <a:bodyPr/>
        <a:lstStyle/>
        <a:p>
          <a:endParaRPr lang="en-US"/>
        </a:p>
      </dgm:t>
    </dgm:pt>
    <dgm:pt modelId="{16F593C6-F2C8-4796-B836-63F685179B01}" type="sibTrans" cxnId="{DE6AC53B-E1BC-4825-9703-A7844D358551}">
      <dgm:prSet/>
      <dgm:spPr/>
      <dgm:t>
        <a:bodyPr/>
        <a:lstStyle/>
        <a:p>
          <a:endParaRPr lang="en-US"/>
        </a:p>
      </dgm:t>
    </dgm:pt>
    <dgm:pt modelId="{62BEDD76-1786-4D77-B590-39B2D9144781}" type="pres">
      <dgm:prSet presAssocID="{C2193CE8-0F42-414C-ACB2-5330D1449AD7}" presName="linear" presStyleCnt="0">
        <dgm:presLayoutVars>
          <dgm:animLvl val="lvl"/>
          <dgm:resizeHandles val="exact"/>
        </dgm:presLayoutVars>
      </dgm:prSet>
      <dgm:spPr/>
    </dgm:pt>
    <dgm:pt modelId="{04C6EB57-5AF8-4840-9F03-C2D2973994D9}" type="pres">
      <dgm:prSet presAssocID="{5530BB2F-10A4-491D-A7FD-DECF5A26D30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5304509-6B73-420A-A599-A7AFF81453F6}" type="pres">
      <dgm:prSet presAssocID="{6667D137-F13E-4228-9A4D-C07ABF721DE1}" presName="spacer" presStyleCnt="0"/>
      <dgm:spPr/>
    </dgm:pt>
    <dgm:pt modelId="{ED624B75-5938-4968-8520-8F6463715E0B}" type="pres">
      <dgm:prSet presAssocID="{7A27DE21-E85A-4686-8087-BA4FBB2F62C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C0E7F5B-45B3-460B-A5BF-7AAC285A2A24}" type="pres">
      <dgm:prSet presAssocID="{1DD83F4A-6A3F-4FFA-9FBF-6719E06AC5C8}" presName="spacer" presStyleCnt="0"/>
      <dgm:spPr/>
    </dgm:pt>
    <dgm:pt modelId="{1D57A880-B317-48A8-BEBF-2BC73ED69858}" type="pres">
      <dgm:prSet presAssocID="{C8B13BC1-8D6F-4A8F-9AB6-4F539677F06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7171720-A8DB-4C85-B227-4A7A39F1E9C4}" type="presOf" srcId="{C8B13BC1-8D6F-4A8F-9AB6-4F539677F06B}" destId="{1D57A880-B317-48A8-BEBF-2BC73ED69858}" srcOrd="0" destOrd="0" presId="urn:microsoft.com/office/officeart/2005/8/layout/vList2"/>
    <dgm:cxn modelId="{5D1FFF38-AE36-4854-B8F2-52583F33F8A9}" type="presOf" srcId="{C2193CE8-0F42-414C-ACB2-5330D1449AD7}" destId="{62BEDD76-1786-4D77-B590-39B2D9144781}" srcOrd="0" destOrd="0" presId="urn:microsoft.com/office/officeart/2005/8/layout/vList2"/>
    <dgm:cxn modelId="{DE6AC53B-E1BC-4825-9703-A7844D358551}" srcId="{C2193CE8-0F42-414C-ACB2-5330D1449AD7}" destId="{C8B13BC1-8D6F-4A8F-9AB6-4F539677F06B}" srcOrd="2" destOrd="0" parTransId="{D666559F-7BD9-438F-B7E1-2B841556F4CB}" sibTransId="{16F593C6-F2C8-4796-B836-63F685179B01}"/>
    <dgm:cxn modelId="{0837DA88-8B2D-4B1B-B38E-6D59D6338464}" type="presOf" srcId="{7A27DE21-E85A-4686-8087-BA4FBB2F62C4}" destId="{ED624B75-5938-4968-8520-8F6463715E0B}" srcOrd="0" destOrd="0" presId="urn:microsoft.com/office/officeart/2005/8/layout/vList2"/>
    <dgm:cxn modelId="{EC3B90B8-B532-4EC1-B79F-00C8E8F5C630}" type="presOf" srcId="{5530BB2F-10A4-491D-A7FD-DECF5A26D30B}" destId="{04C6EB57-5AF8-4840-9F03-C2D2973994D9}" srcOrd="0" destOrd="0" presId="urn:microsoft.com/office/officeart/2005/8/layout/vList2"/>
    <dgm:cxn modelId="{54E584D2-FFBC-4851-BB29-007C5B84BB52}" srcId="{C2193CE8-0F42-414C-ACB2-5330D1449AD7}" destId="{5530BB2F-10A4-491D-A7FD-DECF5A26D30B}" srcOrd="0" destOrd="0" parTransId="{4B6BEB01-A4A8-4FE6-B7FE-4D32DE9147B6}" sibTransId="{6667D137-F13E-4228-9A4D-C07ABF721DE1}"/>
    <dgm:cxn modelId="{795E89F2-913F-4668-8AAA-CB3E543E2ECE}" srcId="{C2193CE8-0F42-414C-ACB2-5330D1449AD7}" destId="{7A27DE21-E85A-4686-8087-BA4FBB2F62C4}" srcOrd="1" destOrd="0" parTransId="{06FB7D1C-6B4B-4D67-A512-2F2F7FE498B3}" sibTransId="{1DD83F4A-6A3F-4FFA-9FBF-6719E06AC5C8}"/>
    <dgm:cxn modelId="{4C58C388-433E-4AC0-873E-C808D123FDF2}" type="presParOf" srcId="{62BEDD76-1786-4D77-B590-39B2D9144781}" destId="{04C6EB57-5AF8-4840-9F03-C2D2973994D9}" srcOrd="0" destOrd="0" presId="urn:microsoft.com/office/officeart/2005/8/layout/vList2"/>
    <dgm:cxn modelId="{A314ED02-70BE-47C4-BAC0-5FEED22C9989}" type="presParOf" srcId="{62BEDD76-1786-4D77-B590-39B2D9144781}" destId="{65304509-6B73-420A-A599-A7AFF81453F6}" srcOrd="1" destOrd="0" presId="urn:microsoft.com/office/officeart/2005/8/layout/vList2"/>
    <dgm:cxn modelId="{67DE9750-8803-4F14-99A0-F841888B0DB1}" type="presParOf" srcId="{62BEDD76-1786-4D77-B590-39B2D9144781}" destId="{ED624B75-5938-4968-8520-8F6463715E0B}" srcOrd="2" destOrd="0" presId="urn:microsoft.com/office/officeart/2005/8/layout/vList2"/>
    <dgm:cxn modelId="{400413D6-B9B1-4DB7-A42B-D6F8E5A5C366}" type="presParOf" srcId="{62BEDD76-1786-4D77-B590-39B2D9144781}" destId="{7C0E7F5B-45B3-460B-A5BF-7AAC285A2A24}" srcOrd="3" destOrd="0" presId="urn:microsoft.com/office/officeart/2005/8/layout/vList2"/>
    <dgm:cxn modelId="{1E912D99-AA5C-43E0-A34A-1A5A055C05C6}" type="presParOf" srcId="{62BEDD76-1786-4D77-B590-39B2D9144781}" destId="{1D57A880-B317-48A8-BEBF-2BC73ED6985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2193CE8-0F42-414C-ACB2-5330D1449AD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144893D-793F-4FAB-91E2-E9FDEEEC6BC3}">
      <dgm:prSet/>
      <dgm:spPr/>
      <dgm:t>
        <a:bodyPr/>
        <a:lstStyle/>
        <a:p>
          <a:r>
            <a:rPr lang="en-US"/>
            <a:t>4</a:t>
          </a:r>
          <a:r>
            <a:rPr lang="zh-CN"/>
            <a:t>、</a:t>
          </a:r>
          <a:r>
            <a:rPr lang="en-US"/>
            <a:t>CPU</a:t>
          </a:r>
          <a:r>
            <a:rPr lang="zh-CN"/>
            <a:t>中各寄存器的作用</a:t>
          </a:r>
          <a:endParaRPr lang="en-US"/>
        </a:p>
      </dgm:t>
    </dgm:pt>
    <dgm:pt modelId="{41CCBF63-8C11-4727-A80B-5BFFC7BF2FE6}" type="parTrans" cxnId="{DF901260-BF37-44DB-B3A1-3ADAEAEDB50D}">
      <dgm:prSet/>
      <dgm:spPr/>
      <dgm:t>
        <a:bodyPr/>
        <a:lstStyle/>
        <a:p>
          <a:endParaRPr lang="en-US"/>
        </a:p>
      </dgm:t>
    </dgm:pt>
    <dgm:pt modelId="{8671D7BF-DDDD-41AA-842A-C3BECEE379C6}" type="sibTrans" cxnId="{DF901260-BF37-44DB-B3A1-3ADAEAEDB50D}">
      <dgm:prSet/>
      <dgm:spPr/>
      <dgm:t>
        <a:bodyPr/>
        <a:lstStyle/>
        <a:p>
          <a:endParaRPr lang="en-US"/>
        </a:p>
      </dgm:t>
    </dgm:pt>
    <dgm:pt modelId="{218DB1EE-DBA1-4D0F-B838-8F3CE09FE7AE}">
      <dgm:prSet/>
      <dgm:spPr/>
      <dgm:t>
        <a:bodyPr/>
        <a:lstStyle/>
        <a:p>
          <a:r>
            <a:rPr lang="en-US" dirty="0"/>
            <a:t>5</a:t>
          </a:r>
          <a:r>
            <a:rPr lang="zh-CN" dirty="0"/>
            <a:t>、指令的格式</a:t>
          </a:r>
          <a:endParaRPr lang="en-US" dirty="0"/>
        </a:p>
      </dgm:t>
    </dgm:pt>
    <dgm:pt modelId="{267512EB-A18C-4F06-A04B-AB5EAD7166B4}" type="parTrans" cxnId="{980CC1BA-0EF3-4E42-B5EF-F5992D7D0F09}">
      <dgm:prSet/>
      <dgm:spPr/>
      <dgm:t>
        <a:bodyPr/>
        <a:lstStyle/>
        <a:p>
          <a:endParaRPr lang="en-US"/>
        </a:p>
      </dgm:t>
    </dgm:pt>
    <dgm:pt modelId="{1D1F2CBF-9F3A-4166-9750-104229E37A8C}" type="sibTrans" cxnId="{980CC1BA-0EF3-4E42-B5EF-F5992D7D0F09}">
      <dgm:prSet/>
      <dgm:spPr/>
      <dgm:t>
        <a:bodyPr/>
        <a:lstStyle/>
        <a:p>
          <a:endParaRPr lang="en-US"/>
        </a:p>
      </dgm:t>
    </dgm:pt>
    <dgm:pt modelId="{1752232D-EB45-4E84-93CF-891852350161}">
      <dgm:prSet/>
      <dgm:spPr/>
      <dgm:t>
        <a:bodyPr/>
        <a:lstStyle/>
        <a:p>
          <a:r>
            <a:rPr lang="en-US" dirty="0"/>
            <a:t>6</a:t>
          </a:r>
          <a:r>
            <a:rPr lang="zh-CN" dirty="0"/>
            <a:t>、指令的执行过程</a:t>
          </a:r>
          <a:endParaRPr lang="en-US" dirty="0"/>
        </a:p>
      </dgm:t>
    </dgm:pt>
    <dgm:pt modelId="{93B7C52C-6314-46E2-8242-44CFD8E08717}" type="parTrans" cxnId="{59E79604-1685-42C0-B776-58D941A910FD}">
      <dgm:prSet/>
      <dgm:spPr/>
      <dgm:t>
        <a:bodyPr/>
        <a:lstStyle/>
        <a:p>
          <a:endParaRPr lang="en-US"/>
        </a:p>
      </dgm:t>
    </dgm:pt>
    <dgm:pt modelId="{05D7D8CC-8C81-4EB1-9659-56A5BE8C91A4}" type="sibTrans" cxnId="{59E79604-1685-42C0-B776-58D941A910FD}">
      <dgm:prSet/>
      <dgm:spPr/>
      <dgm:t>
        <a:bodyPr/>
        <a:lstStyle/>
        <a:p>
          <a:endParaRPr lang="en-US"/>
        </a:p>
      </dgm:t>
    </dgm:pt>
    <dgm:pt modelId="{62BEDD76-1786-4D77-B590-39B2D9144781}" type="pres">
      <dgm:prSet presAssocID="{C2193CE8-0F42-414C-ACB2-5330D1449AD7}" presName="linear" presStyleCnt="0">
        <dgm:presLayoutVars>
          <dgm:animLvl val="lvl"/>
          <dgm:resizeHandles val="exact"/>
        </dgm:presLayoutVars>
      </dgm:prSet>
      <dgm:spPr/>
    </dgm:pt>
    <dgm:pt modelId="{1B581CF5-8E38-49E0-8C3E-6AD608656DE9}" type="pres">
      <dgm:prSet presAssocID="{9144893D-793F-4FAB-91E2-E9FDEEEC6B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0EDB8BA-54F2-4E52-A7B6-1A47263F4533}" type="pres">
      <dgm:prSet presAssocID="{8671D7BF-DDDD-41AA-842A-C3BECEE379C6}" presName="spacer" presStyleCnt="0"/>
      <dgm:spPr/>
    </dgm:pt>
    <dgm:pt modelId="{8BE4C46D-01C0-49A8-8FFF-3DBD8D52CC43}" type="pres">
      <dgm:prSet presAssocID="{218DB1EE-DBA1-4D0F-B838-8F3CE09FE7A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CFE870B-8EAE-4329-A4CA-1C0B6C2E6F3E}" type="pres">
      <dgm:prSet presAssocID="{1D1F2CBF-9F3A-4166-9750-104229E37A8C}" presName="spacer" presStyleCnt="0"/>
      <dgm:spPr/>
    </dgm:pt>
    <dgm:pt modelId="{5C48201D-2CCA-4364-8CDE-7FB04120FA01}" type="pres">
      <dgm:prSet presAssocID="{1752232D-EB45-4E84-93CF-89185235016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9E79604-1685-42C0-B776-58D941A910FD}" srcId="{C2193CE8-0F42-414C-ACB2-5330D1449AD7}" destId="{1752232D-EB45-4E84-93CF-891852350161}" srcOrd="2" destOrd="0" parTransId="{93B7C52C-6314-46E2-8242-44CFD8E08717}" sibTransId="{05D7D8CC-8C81-4EB1-9659-56A5BE8C91A4}"/>
    <dgm:cxn modelId="{5D1FFF38-AE36-4854-B8F2-52583F33F8A9}" type="presOf" srcId="{C2193CE8-0F42-414C-ACB2-5330D1449AD7}" destId="{62BEDD76-1786-4D77-B590-39B2D9144781}" srcOrd="0" destOrd="0" presId="urn:microsoft.com/office/officeart/2005/8/layout/vList2"/>
    <dgm:cxn modelId="{DF901260-BF37-44DB-B3A1-3ADAEAEDB50D}" srcId="{C2193CE8-0F42-414C-ACB2-5330D1449AD7}" destId="{9144893D-793F-4FAB-91E2-E9FDEEEC6BC3}" srcOrd="0" destOrd="0" parTransId="{41CCBF63-8C11-4727-A80B-5BFFC7BF2FE6}" sibTransId="{8671D7BF-DDDD-41AA-842A-C3BECEE379C6}"/>
    <dgm:cxn modelId="{15D15560-F3F2-49DD-AB09-353F9C25B600}" type="presOf" srcId="{1752232D-EB45-4E84-93CF-891852350161}" destId="{5C48201D-2CCA-4364-8CDE-7FB04120FA01}" srcOrd="0" destOrd="0" presId="urn:microsoft.com/office/officeart/2005/8/layout/vList2"/>
    <dgm:cxn modelId="{4E1BF790-0E02-41F3-8387-C81E8C0295FE}" type="presOf" srcId="{218DB1EE-DBA1-4D0F-B838-8F3CE09FE7AE}" destId="{8BE4C46D-01C0-49A8-8FFF-3DBD8D52CC43}" srcOrd="0" destOrd="0" presId="urn:microsoft.com/office/officeart/2005/8/layout/vList2"/>
    <dgm:cxn modelId="{980CC1BA-0EF3-4E42-B5EF-F5992D7D0F09}" srcId="{C2193CE8-0F42-414C-ACB2-5330D1449AD7}" destId="{218DB1EE-DBA1-4D0F-B838-8F3CE09FE7AE}" srcOrd="1" destOrd="0" parTransId="{267512EB-A18C-4F06-A04B-AB5EAD7166B4}" sibTransId="{1D1F2CBF-9F3A-4166-9750-104229E37A8C}"/>
    <dgm:cxn modelId="{7F5D60DA-C4AA-4A36-A72E-269A35598B02}" type="presOf" srcId="{9144893D-793F-4FAB-91E2-E9FDEEEC6BC3}" destId="{1B581CF5-8E38-49E0-8C3E-6AD608656DE9}" srcOrd="0" destOrd="0" presId="urn:microsoft.com/office/officeart/2005/8/layout/vList2"/>
    <dgm:cxn modelId="{D1FEF429-BC35-4D43-9D19-B78AE6CCD0A0}" type="presParOf" srcId="{62BEDD76-1786-4D77-B590-39B2D9144781}" destId="{1B581CF5-8E38-49E0-8C3E-6AD608656DE9}" srcOrd="0" destOrd="0" presId="urn:microsoft.com/office/officeart/2005/8/layout/vList2"/>
    <dgm:cxn modelId="{78D2976B-EC3D-4CE3-BD3A-6CCE92DF4A4A}" type="presParOf" srcId="{62BEDD76-1786-4D77-B590-39B2D9144781}" destId="{50EDB8BA-54F2-4E52-A7B6-1A47263F4533}" srcOrd="1" destOrd="0" presId="urn:microsoft.com/office/officeart/2005/8/layout/vList2"/>
    <dgm:cxn modelId="{234EA684-878E-4BC9-BE6B-1F66595443FA}" type="presParOf" srcId="{62BEDD76-1786-4D77-B590-39B2D9144781}" destId="{8BE4C46D-01C0-49A8-8FFF-3DBD8D52CC43}" srcOrd="2" destOrd="0" presId="urn:microsoft.com/office/officeart/2005/8/layout/vList2"/>
    <dgm:cxn modelId="{F98CFEBB-2CAC-470A-9900-DE48A4C59C4C}" type="presParOf" srcId="{62BEDD76-1786-4D77-B590-39B2D9144781}" destId="{DCFE870B-8EAE-4329-A4CA-1C0B6C2E6F3E}" srcOrd="3" destOrd="0" presId="urn:microsoft.com/office/officeart/2005/8/layout/vList2"/>
    <dgm:cxn modelId="{DC289EA2-6808-42E9-AF8E-51199B5F5681}" type="presParOf" srcId="{62BEDD76-1786-4D77-B590-39B2D9144781}" destId="{5C48201D-2CCA-4364-8CDE-7FB04120FA0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2193CE8-0F42-414C-ACB2-5330D1449AD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A7E926D-CE02-4927-9221-23F8A644F63B}">
      <dgm:prSet/>
      <dgm:spPr/>
      <dgm:t>
        <a:bodyPr/>
        <a:lstStyle/>
        <a:p>
          <a:r>
            <a:rPr lang="en-US"/>
            <a:t>7</a:t>
          </a:r>
          <a:r>
            <a:rPr lang="zh-CN"/>
            <a:t>、存储器的类型与特点</a:t>
          </a:r>
          <a:endParaRPr lang="en-US"/>
        </a:p>
      </dgm:t>
    </dgm:pt>
    <dgm:pt modelId="{AD7BBABE-B6DB-4D1A-AA8C-BDBEB10B7491}" type="parTrans" cxnId="{B66B8655-94AB-4305-A5CA-3173185536ED}">
      <dgm:prSet/>
      <dgm:spPr/>
      <dgm:t>
        <a:bodyPr/>
        <a:lstStyle/>
        <a:p>
          <a:endParaRPr lang="en-US"/>
        </a:p>
      </dgm:t>
    </dgm:pt>
    <dgm:pt modelId="{527F4A4A-A126-41D0-AA54-AE8DF541890F}" type="sibTrans" cxnId="{B66B8655-94AB-4305-A5CA-3173185536ED}">
      <dgm:prSet/>
      <dgm:spPr/>
      <dgm:t>
        <a:bodyPr/>
        <a:lstStyle/>
        <a:p>
          <a:endParaRPr lang="en-US"/>
        </a:p>
      </dgm:t>
    </dgm:pt>
    <dgm:pt modelId="{62BEDD76-1786-4D77-B590-39B2D9144781}" type="pres">
      <dgm:prSet presAssocID="{C2193CE8-0F42-414C-ACB2-5330D1449AD7}" presName="linear" presStyleCnt="0">
        <dgm:presLayoutVars>
          <dgm:animLvl val="lvl"/>
          <dgm:resizeHandles val="exact"/>
        </dgm:presLayoutVars>
      </dgm:prSet>
      <dgm:spPr/>
    </dgm:pt>
    <dgm:pt modelId="{FD2313F8-2E32-4B33-A84A-FDE782E44386}" type="pres">
      <dgm:prSet presAssocID="{2A7E926D-CE02-4927-9221-23F8A644F63B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ED8B91D-1F69-4A9D-A34D-177EAA635A44}" type="presOf" srcId="{2A7E926D-CE02-4927-9221-23F8A644F63B}" destId="{FD2313F8-2E32-4B33-A84A-FDE782E44386}" srcOrd="0" destOrd="0" presId="urn:microsoft.com/office/officeart/2005/8/layout/vList2"/>
    <dgm:cxn modelId="{5D1FFF38-AE36-4854-B8F2-52583F33F8A9}" type="presOf" srcId="{C2193CE8-0F42-414C-ACB2-5330D1449AD7}" destId="{62BEDD76-1786-4D77-B590-39B2D9144781}" srcOrd="0" destOrd="0" presId="urn:microsoft.com/office/officeart/2005/8/layout/vList2"/>
    <dgm:cxn modelId="{B66B8655-94AB-4305-A5CA-3173185536ED}" srcId="{C2193CE8-0F42-414C-ACB2-5330D1449AD7}" destId="{2A7E926D-CE02-4927-9221-23F8A644F63B}" srcOrd="0" destOrd="0" parTransId="{AD7BBABE-B6DB-4D1A-AA8C-BDBEB10B7491}" sibTransId="{527F4A4A-A126-41D0-AA54-AE8DF541890F}"/>
    <dgm:cxn modelId="{998B126D-603C-4DF5-8F0D-BE7D635ADDE2}" type="presParOf" srcId="{62BEDD76-1786-4D77-B590-39B2D9144781}" destId="{FD2313F8-2E32-4B33-A84A-FDE782E4438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7F6A00A-E377-4EEB-AADB-C805048D3AE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1767F5D-4529-41C6-A96A-CF390C8E82C4}">
      <dgm:prSet custT="1"/>
      <dgm:spPr/>
      <dgm:t>
        <a:bodyPr/>
        <a:lstStyle/>
        <a:p>
          <a:r>
            <a:rPr lang="en-US" sz="2400"/>
            <a:t>8</a:t>
          </a:r>
          <a:r>
            <a:rPr lang="zh-CN" sz="2400"/>
            <a:t>、</a:t>
          </a:r>
          <a:r>
            <a:rPr lang="en-US" sz="2400"/>
            <a:t>OS</a:t>
          </a:r>
          <a:r>
            <a:rPr lang="zh-CN" sz="2400"/>
            <a:t>的内核</a:t>
          </a:r>
          <a:endParaRPr lang="en-US" sz="2400"/>
        </a:p>
      </dgm:t>
    </dgm:pt>
    <dgm:pt modelId="{9FB719E0-B015-4E62-BC75-E9B57497F1D5}" type="parTrans" cxnId="{93216D06-3A54-4452-89D6-50EB208E0D4F}">
      <dgm:prSet/>
      <dgm:spPr/>
      <dgm:t>
        <a:bodyPr/>
        <a:lstStyle/>
        <a:p>
          <a:endParaRPr lang="en-US" sz="2400"/>
        </a:p>
      </dgm:t>
    </dgm:pt>
    <dgm:pt modelId="{E0C0CF0B-2DBC-4813-8ECA-C9CB24F50351}" type="sibTrans" cxnId="{93216D06-3A54-4452-89D6-50EB208E0D4F}">
      <dgm:prSet/>
      <dgm:spPr/>
      <dgm:t>
        <a:bodyPr/>
        <a:lstStyle/>
        <a:p>
          <a:endParaRPr lang="en-US" sz="2400"/>
        </a:p>
      </dgm:t>
    </dgm:pt>
    <dgm:pt modelId="{29AB4C67-34F5-4EAC-8407-69F4CF8AFF3F}" type="pres">
      <dgm:prSet presAssocID="{F7F6A00A-E377-4EEB-AADB-C805048D3AE3}" presName="linear" presStyleCnt="0">
        <dgm:presLayoutVars>
          <dgm:animLvl val="lvl"/>
          <dgm:resizeHandles val="exact"/>
        </dgm:presLayoutVars>
      </dgm:prSet>
      <dgm:spPr/>
    </dgm:pt>
    <dgm:pt modelId="{785460CF-1747-48D3-8354-E18050D2A751}" type="pres">
      <dgm:prSet presAssocID="{41767F5D-4529-41C6-A96A-CF390C8E82C4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93216D06-3A54-4452-89D6-50EB208E0D4F}" srcId="{F7F6A00A-E377-4EEB-AADB-C805048D3AE3}" destId="{41767F5D-4529-41C6-A96A-CF390C8E82C4}" srcOrd="0" destOrd="0" parTransId="{9FB719E0-B015-4E62-BC75-E9B57497F1D5}" sibTransId="{E0C0CF0B-2DBC-4813-8ECA-C9CB24F50351}"/>
    <dgm:cxn modelId="{D5EE2E77-F7D0-4D23-8573-E09D174F8D22}" type="presOf" srcId="{F7F6A00A-E377-4EEB-AADB-C805048D3AE3}" destId="{29AB4C67-34F5-4EAC-8407-69F4CF8AFF3F}" srcOrd="0" destOrd="0" presId="urn:microsoft.com/office/officeart/2005/8/layout/vList2"/>
    <dgm:cxn modelId="{638295B0-9752-4404-8C42-5A293AC3F73C}" type="presOf" srcId="{41767F5D-4529-41C6-A96A-CF390C8E82C4}" destId="{785460CF-1747-48D3-8354-E18050D2A751}" srcOrd="0" destOrd="0" presId="urn:microsoft.com/office/officeart/2005/8/layout/vList2"/>
    <dgm:cxn modelId="{9EF0E864-6ACB-4735-BC0D-86077CBFD2A8}" type="presParOf" srcId="{29AB4C67-34F5-4EAC-8407-69F4CF8AFF3F}" destId="{785460CF-1747-48D3-8354-E18050D2A75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7F6A00A-E377-4EEB-AADB-C805048D3AE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1767F5D-4529-41C6-A96A-CF390C8E82C4}">
      <dgm:prSet custT="1"/>
      <dgm:spPr/>
      <dgm:t>
        <a:bodyPr/>
        <a:lstStyle/>
        <a:p>
          <a:r>
            <a:rPr lang="en-US" sz="2400"/>
            <a:t>8</a:t>
          </a:r>
          <a:r>
            <a:rPr lang="zh-CN" sz="2400"/>
            <a:t>、</a:t>
          </a:r>
          <a:r>
            <a:rPr lang="en-US" sz="2400"/>
            <a:t>OS</a:t>
          </a:r>
          <a:r>
            <a:rPr lang="zh-CN" sz="2400"/>
            <a:t>的内核</a:t>
          </a:r>
          <a:endParaRPr lang="en-US" sz="2400"/>
        </a:p>
      </dgm:t>
    </dgm:pt>
    <dgm:pt modelId="{9FB719E0-B015-4E62-BC75-E9B57497F1D5}" type="parTrans" cxnId="{93216D06-3A54-4452-89D6-50EB208E0D4F}">
      <dgm:prSet/>
      <dgm:spPr/>
      <dgm:t>
        <a:bodyPr/>
        <a:lstStyle/>
        <a:p>
          <a:endParaRPr lang="en-US" sz="2400"/>
        </a:p>
      </dgm:t>
    </dgm:pt>
    <dgm:pt modelId="{E0C0CF0B-2DBC-4813-8ECA-C9CB24F50351}" type="sibTrans" cxnId="{93216D06-3A54-4452-89D6-50EB208E0D4F}">
      <dgm:prSet/>
      <dgm:spPr/>
      <dgm:t>
        <a:bodyPr/>
        <a:lstStyle/>
        <a:p>
          <a:endParaRPr lang="en-US" sz="2400"/>
        </a:p>
      </dgm:t>
    </dgm:pt>
    <dgm:pt modelId="{104918C2-12A0-4EB4-870B-D716689821DC}">
      <dgm:prSet custT="1"/>
      <dgm:spPr/>
      <dgm:t>
        <a:bodyPr/>
        <a:lstStyle/>
        <a:p>
          <a:r>
            <a:rPr lang="en-US" sz="2400"/>
            <a:t>9</a:t>
          </a:r>
          <a:r>
            <a:rPr lang="zh-CN" sz="2400"/>
            <a:t>、特权指令与非特权指令</a:t>
          </a:r>
          <a:endParaRPr lang="en-US" sz="2400"/>
        </a:p>
      </dgm:t>
    </dgm:pt>
    <dgm:pt modelId="{C83CCA4A-5726-478B-9084-CE1A529140F4}" type="parTrans" cxnId="{34441DC1-6837-416B-B643-CE17499DB8A9}">
      <dgm:prSet/>
      <dgm:spPr/>
      <dgm:t>
        <a:bodyPr/>
        <a:lstStyle/>
        <a:p>
          <a:endParaRPr lang="en-US" sz="2400"/>
        </a:p>
      </dgm:t>
    </dgm:pt>
    <dgm:pt modelId="{6A8C98DF-7281-48D7-B20D-88AC2B18D455}" type="sibTrans" cxnId="{34441DC1-6837-416B-B643-CE17499DB8A9}">
      <dgm:prSet/>
      <dgm:spPr/>
      <dgm:t>
        <a:bodyPr/>
        <a:lstStyle/>
        <a:p>
          <a:endParaRPr lang="en-US" sz="2400"/>
        </a:p>
      </dgm:t>
    </dgm:pt>
    <dgm:pt modelId="{29AB4C67-34F5-4EAC-8407-69F4CF8AFF3F}" type="pres">
      <dgm:prSet presAssocID="{F7F6A00A-E377-4EEB-AADB-C805048D3AE3}" presName="linear" presStyleCnt="0">
        <dgm:presLayoutVars>
          <dgm:animLvl val="lvl"/>
          <dgm:resizeHandles val="exact"/>
        </dgm:presLayoutVars>
      </dgm:prSet>
      <dgm:spPr/>
    </dgm:pt>
    <dgm:pt modelId="{785460CF-1747-48D3-8354-E18050D2A751}" type="pres">
      <dgm:prSet presAssocID="{41767F5D-4529-41C6-A96A-CF390C8E82C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8E7BA8E-4184-4C9D-8589-8AB022062D11}" type="pres">
      <dgm:prSet presAssocID="{E0C0CF0B-2DBC-4813-8ECA-C9CB24F50351}" presName="spacer" presStyleCnt="0"/>
      <dgm:spPr/>
    </dgm:pt>
    <dgm:pt modelId="{8A319639-C41B-462F-9FE5-6673CBA0C529}" type="pres">
      <dgm:prSet presAssocID="{104918C2-12A0-4EB4-870B-D716689821DC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3216D06-3A54-4452-89D6-50EB208E0D4F}" srcId="{F7F6A00A-E377-4EEB-AADB-C805048D3AE3}" destId="{41767F5D-4529-41C6-A96A-CF390C8E82C4}" srcOrd="0" destOrd="0" parTransId="{9FB719E0-B015-4E62-BC75-E9B57497F1D5}" sibTransId="{E0C0CF0B-2DBC-4813-8ECA-C9CB24F50351}"/>
    <dgm:cxn modelId="{D5EE2E77-F7D0-4D23-8573-E09D174F8D22}" type="presOf" srcId="{F7F6A00A-E377-4EEB-AADB-C805048D3AE3}" destId="{29AB4C67-34F5-4EAC-8407-69F4CF8AFF3F}" srcOrd="0" destOrd="0" presId="urn:microsoft.com/office/officeart/2005/8/layout/vList2"/>
    <dgm:cxn modelId="{638295B0-9752-4404-8C42-5A293AC3F73C}" type="presOf" srcId="{41767F5D-4529-41C6-A96A-CF390C8E82C4}" destId="{785460CF-1747-48D3-8354-E18050D2A751}" srcOrd="0" destOrd="0" presId="urn:microsoft.com/office/officeart/2005/8/layout/vList2"/>
    <dgm:cxn modelId="{975F20BB-1074-4EDC-ABD7-DAAF64CB5E5C}" type="presOf" srcId="{104918C2-12A0-4EB4-870B-D716689821DC}" destId="{8A319639-C41B-462F-9FE5-6673CBA0C529}" srcOrd="0" destOrd="0" presId="urn:microsoft.com/office/officeart/2005/8/layout/vList2"/>
    <dgm:cxn modelId="{34441DC1-6837-416B-B643-CE17499DB8A9}" srcId="{F7F6A00A-E377-4EEB-AADB-C805048D3AE3}" destId="{104918C2-12A0-4EB4-870B-D716689821DC}" srcOrd="1" destOrd="0" parTransId="{C83CCA4A-5726-478B-9084-CE1A529140F4}" sibTransId="{6A8C98DF-7281-48D7-B20D-88AC2B18D455}"/>
    <dgm:cxn modelId="{9EF0E864-6ACB-4735-BC0D-86077CBFD2A8}" type="presParOf" srcId="{29AB4C67-34F5-4EAC-8407-69F4CF8AFF3F}" destId="{785460CF-1747-48D3-8354-E18050D2A751}" srcOrd="0" destOrd="0" presId="urn:microsoft.com/office/officeart/2005/8/layout/vList2"/>
    <dgm:cxn modelId="{D4DC81AD-F18C-4EB9-8158-15D8A2239644}" type="presParOf" srcId="{29AB4C67-34F5-4EAC-8407-69F4CF8AFF3F}" destId="{C8E7BA8E-4184-4C9D-8589-8AB022062D11}" srcOrd="1" destOrd="0" presId="urn:microsoft.com/office/officeart/2005/8/layout/vList2"/>
    <dgm:cxn modelId="{0FC1636E-49B2-46C1-8FBA-9373C1E40CD5}" type="presParOf" srcId="{29AB4C67-34F5-4EAC-8407-69F4CF8AFF3F}" destId="{8A319639-C41B-462F-9FE5-6673CBA0C529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C6EB57-5AF8-4840-9F03-C2D2973994D9}">
      <dsp:nvSpPr>
        <dsp:cNvPr id="0" name=""/>
        <dsp:cNvSpPr/>
      </dsp:nvSpPr>
      <dsp:spPr>
        <a:xfrm>
          <a:off x="0" y="42075"/>
          <a:ext cx="6692813" cy="61775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1</a:t>
          </a:r>
          <a:r>
            <a:rPr lang="zh-CN" sz="2400" kern="1200" dirty="0"/>
            <a:t>、存储程序计算机的特点</a:t>
          </a:r>
          <a:endParaRPr lang="en-US" sz="2400" kern="1200" dirty="0"/>
        </a:p>
      </dsp:txBody>
      <dsp:txXfrm>
        <a:off x="30157" y="72232"/>
        <a:ext cx="6632499" cy="557445"/>
      </dsp:txXfrm>
    </dsp:sp>
    <dsp:sp modelId="{ED624B75-5938-4968-8520-8F6463715E0B}">
      <dsp:nvSpPr>
        <dsp:cNvPr id="0" name=""/>
        <dsp:cNvSpPr/>
      </dsp:nvSpPr>
      <dsp:spPr>
        <a:xfrm>
          <a:off x="0" y="728955"/>
          <a:ext cx="6692813" cy="617759"/>
        </a:xfrm>
        <a:prstGeom prst="roundRect">
          <a:avLst/>
        </a:prstGeom>
        <a:gradFill rotWithShape="0">
          <a:gsLst>
            <a:gs pos="0">
              <a:schemeClr val="accent2">
                <a:hueOff val="-452075"/>
                <a:satOff val="-276"/>
                <a:lumOff val="1078"/>
                <a:alphaOff val="0"/>
                <a:tint val="96000"/>
                <a:lumMod val="100000"/>
              </a:schemeClr>
            </a:gs>
            <a:gs pos="78000">
              <a:schemeClr val="accent2">
                <a:hueOff val="-452075"/>
                <a:satOff val="-276"/>
                <a:lumOff val="107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2</a:t>
          </a:r>
          <a:r>
            <a:rPr lang="zh-CN" sz="2400" kern="1200"/>
            <a:t>、总线的类型</a:t>
          </a:r>
          <a:endParaRPr lang="en-US" sz="2400" kern="1200"/>
        </a:p>
      </dsp:txBody>
      <dsp:txXfrm>
        <a:off x="30157" y="759112"/>
        <a:ext cx="6632499" cy="557445"/>
      </dsp:txXfrm>
    </dsp:sp>
    <dsp:sp modelId="{1D57A880-B317-48A8-BEBF-2BC73ED69858}">
      <dsp:nvSpPr>
        <dsp:cNvPr id="0" name=""/>
        <dsp:cNvSpPr/>
      </dsp:nvSpPr>
      <dsp:spPr>
        <a:xfrm>
          <a:off x="0" y="1415835"/>
          <a:ext cx="6692813" cy="617759"/>
        </a:xfrm>
        <a:prstGeom prst="roundRect">
          <a:avLst/>
        </a:prstGeom>
        <a:gradFill rotWithShape="0">
          <a:gsLst>
            <a:gs pos="0">
              <a:schemeClr val="accent2">
                <a:hueOff val="-904150"/>
                <a:satOff val="-552"/>
                <a:lumOff val="2157"/>
                <a:alphaOff val="0"/>
                <a:tint val="96000"/>
                <a:lumMod val="100000"/>
              </a:schemeClr>
            </a:gs>
            <a:gs pos="78000">
              <a:schemeClr val="accent2">
                <a:hueOff val="-904150"/>
                <a:satOff val="-552"/>
                <a:lumOff val="215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3</a:t>
          </a:r>
          <a:r>
            <a:rPr lang="zh-CN" sz="2400" kern="1200"/>
            <a:t>、</a:t>
          </a:r>
          <a:r>
            <a:rPr lang="en-US" sz="2400" kern="1200"/>
            <a:t>CPU</a:t>
          </a:r>
          <a:r>
            <a:rPr lang="zh-CN" sz="2400" kern="1200"/>
            <a:t>的组成</a:t>
          </a:r>
          <a:endParaRPr lang="en-US" sz="2400" kern="1200"/>
        </a:p>
      </dsp:txBody>
      <dsp:txXfrm>
        <a:off x="30157" y="1445992"/>
        <a:ext cx="6632499" cy="557445"/>
      </dsp:txXfrm>
    </dsp:sp>
    <dsp:sp modelId="{1B581CF5-8E38-49E0-8C3E-6AD608656DE9}">
      <dsp:nvSpPr>
        <dsp:cNvPr id="0" name=""/>
        <dsp:cNvSpPr/>
      </dsp:nvSpPr>
      <dsp:spPr>
        <a:xfrm>
          <a:off x="0" y="2102715"/>
          <a:ext cx="6692813" cy="617759"/>
        </a:xfrm>
        <a:prstGeom prst="roundRect">
          <a:avLst/>
        </a:prstGeom>
        <a:gradFill rotWithShape="0">
          <a:gsLst>
            <a:gs pos="0">
              <a:schemeClr val="accent2">
                <a:hueOff val="-1356225"/>
                <a:satOff val="-828"/>
                <a:lumOff val="3235"/>
                <a:alphaOff val="0"/>
                <a:tint val="96000"/>
                <a:lumMod val="100000"/>
              </a:schemeClr>
            </a:gs>
            <a:gs pos="78000">
              <a:schemeClr val="accent2">
                <a:hueOff val="-1356225"/>
                <a:satOff val="-828"/>
                <a:lumOff val="3235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4</a:t>
          </a:r>
          <a:r>
            <a:rPr lang="zh-CN" sz="2400" kern="1200"/>
            <a:t>、</a:t>
          </a:r>
          <a:r>
            <a:rPr lang="en-US" sz="2400" kern="1200"/>
            <a:t>CPU</a:t>
          </a:r>
          <a:r>
            <a:rPr lang="zh-CN" sz="2400" kern="1200"/>
            <a:t>中各寄存器的作用</a:t>
          </a:r>
          <a:endParaRPr lang="en-US" sz="2400" kern="1200"/>
        </a:p>
      </dsp:txBody>
      <dsp:txXfrm>
        <a:off x="30157" y="2132872"/>
        <a:ext cx="6632499" cy="557445"/>
      </dsp:txXfrm>
    </dsp:sp>
    <dsp:sp modelId="{8BE4C46D-01C0-49A8-8FFF-3DBD8D52CC43}">
      <dsp:nvSpPr>
        <dsp:cNvPr id="0" name=""/>
        <dsp:cNvSpPr/>
      </dsp:nvSpPr>
      <dsp:spPr>
        <a:xfrm>
          <a:off x="0" y="2789595"/>
          <a:ext cx="6692813" cy="617759"/>
        </a:xfrm>
        <a:prstGeom prst="roundRect">
          <a:avLst/>
        </a:prstGeom>
        <a:gradFill rotWithShape="0">
          <a:gsLst>
            <a:gs pos="0">
              <a:schemeClr val="accent2">
                <a:hueOff val="-1808300"/>
                <a:satOff val="-1104"/>
                <a:lumOff val="4314"/>
                <a:alphaOff val="0"/>
                <a:tint val="96000"/>
                <a:lumMod val="100000"/>
              </a:schemeClr>
            </a:gs>
            <a:gs pos="78000">
              <a:schemeClr val="accent2">
                <a:hueOff val="-1808300"/>
                <a:satOff val="-1104"/>
                <a:lumOff val="4314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5</a:t>
          </a:r>
          <a:r>
            <a:rPr lang="zh-CN" sz="2400" kern="1200"/>
            <a:t>、指令的格式</a:t>
          </a:r>
          <a:endParaRPr lang="en-US" sz="2400" kern="1200"/>
        </a:p>
      </dsp:txBody>
      <dsp:txXfrm>
        <a:off x="30157" y="2819752"/>
        <a:ext cx="6632499" cy="557445"/>
      </dsp:txXfrm>
    </dsp:sp>
    <dsp:sp modelId="{5C48201D-2CCA-4364-8CDE-7FB04120FA01}">
      <dsp:nvSpPr>
        <dsp:cNvPr id="0" name=""/>
        <dsp:cNvSpPr/>
      </dsp:nvSpPr>
      <dsp:spPr>
        <a:xfrm>
          <a:off x="0" y="3476475"/>
          <a:ext cx="6692813" cy="617759"/>
        </a:xfrm>
        <a:prstGeom prst="roundRect">
          <a:avLst/>
        </a:prstGeom>
        <a:gradFill rotWithShape="0">
          <a:gsLst>
            <a:gs pos="0">
              <a:schemeClr val="accent2">
                <a:hueOff val="-2260375"/>
                <a:satOff val="-1380"/>
                <a:lumOff val="5392"/>
                <a:alphaOff val="0"/>
                <a:tint val="96000"/>
                <a:lumMod val="100000"/>
              </a:schemeClr>
            </a:gs>
            <a:gs pos="78000">
              <a:schemeClr val="accent2">
                <a:hueOff val="-2260375"/>
                <a:satOff val="-1380"/>
                <a:lumOff val="5392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6</a:t>
          </a:r>
          <a:r>
            <a:rPr lang="zh-CN" sz="2400" kern="1200" dirty="0"/>
            <a:t>、指令的执行过程</a:t>
          </a:r>
          <a:endParaRPr lang="en-US" sz="2400" kern="1200" dirty="0"/>
        </a:p>
      </dsp:txBody>
      <dsp:txXfrm>
        <a:off x="30157" y="3506632"/>
        <a:ext cx="6632499" cy="557445"/>
      </dsp:txXfrm>
    </dsp:sp>
    <dsp:sp modelId="{FD2313F8-2E32-4B33-A84A-FDE782E44386}">
      <dsp:nvSpPr>
        <dsp:cNvPr id="0" name=""/>
        <dsp:cNvSpPr/>
      </dsp:nvSpPr>
      <dsp:spPr>
        <a:xfrm>
          <a:off x="0" y="4163355"/>
          <a:ext cx="6692813" cy="617759"/>
        </a:xfrm>
        <a:prstGeom prst="roundRect">
          <a:avLst/>
        </a:prstGeom>
        <a:gradFill rotWithShape="0">
          <a:gsLst>
            <a:gs pos="0">
              <a:schemeClr val="accent2">
                <a:hueOff val="-2712450"/>
                <a:satOff val="-1656"/>
                <a:lumOff val="6471"/>
                <a:alphaOff val="0"/>
                <a:tint val="96000"/>
                <a:lumMod val="100000"/>
              </a:schemeClr>
            </a:gs>
            <a:gs pos="78000">
              <a:schemeClr val="accent2">
                <a:hueOff val="-2712450"/>
                <a:satOff val="-1656"/>
                <a:lumOff val="647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7</a:t>
          </a:r>
          <a:r>
            <a:rPr lang="zh-CN" sz="2400" kern="1200"/>
            <a:t>、存储器的类型与特点</a:t>
          </a:r>
          <a:endParaRPr lang="en-US" sz="2400" kern="1200"/>
        </a:p>
      </dsp:txBody>
      <dsp:txXfrm>
        <a:off x="30157" y="4193512"/>
        <a:ext cx="6632499" cy="55744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9C5B23-BE43-4480-A6FA-A63DB7941E86}">
      <dsp:nvSpPr>
        <dsp:cNvPr id="0" name=""/>
        <dsp:cNvSpPr/>
      </dsp:nvSpPr>
      <dsp:spPr>
        <a:xfrm>
          <a:off x="0" y="3940"/>
          <a:ext cx="6692813" cy="6177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10</a:t>
          </a:r>
          <a:r>
            <a:rPr lang="zh-CN" sz="2400" kern="1200"/>
            <a:t>、处理机的双重工作模式</a:t>
          </a:r>
          <a:endParaRPr lang="en-US" sz="2400" kern="1200"/>
        </a:p>
      </dsp:txBody>
      <dsp:txXfrm>
        <a:off x="30157" y="34097"/>
        <a:ext cx="6632499" cy="557446"/>
      </dsp:txXfrm>
    </dsp:sp>
    <dsp:sp modelId="{393DC05F-1AD7-487C-BF7F-275B9F4148AE}">
      <dsp:nvSpPr>
        <dsp:cNvPr id="0" name=""/>
        <dsp:cNvSpPr/>
      </dsp:nvSpPr>
      <dsp:spPr>
        <a:xfrm>
          <a:off x="0" y="667780"/>
          <a:ext cx="6692813" cy="617760"/>
        </a:xfrm>
        <a:prstGeom prst="roundRect">
          <a:avLst/>
        </a:prstGeom>
        <a:gradFill rotWithShape="0">
          <a:gsLst>
            <a:gs pos="0">
              <a:schemeClr val="accent2">
                <a:hueOff val="-2712450"/>
                <a:satOff val="-1656"/>
                <a:lumOff val="6471"/>
                <a:alphaOff val="0"/>
                <a:tint val="96000"/>
                <a:lumMod val="100000"/>
              </a:schemeClr>
            </a:gs>
            <a:gs pos="78000">
              <a:schemeClr val="accent2">
                <a:hueOff val="-2712450"/>
                <a:satOff val="-1656"/>
                <a:lumOff val="647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11</a:t>
          </a:r>
          <a:r>
            <a:rPr lang="zh-CN" sz="2400" kern="1200"/>
            <a:t>、模式切换</a:t>
          </a:r>
          <a:endParaRPr lang="en-US" sz="2400" kern="1200"/>
        </a:p>
      </dsp:txBody>
      <dsp:txXfrm>
        <a:off x="30157" y="697937"/>
        <a:ext cx="6632499" cy="5574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460CF-1747-48D3-8354-E18050D2A751}">
      <dsp:nvSpPr>
        <dsp:cNvPr id="0" name=""/>
        <dsp:cNvSpPr/>
      </dsp:nvSpPr>
      <dsp:spPr>
        <a:xfrm>
          <a:off x="0" y="2584"/>
          <a:ext cx="6692813" cy="6224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8</a:t>
          </a:r>
          <a:r>
            <a:rPr lang="zh-CN" sz="2400" kern="1200"/>
            <a:t>、</a:t>
          </a:r>
          <a:r>
            <a:rPr lang="en-US" sz="2400" kern="1200"/>
            <a:t>OS</a:t>
          </a:r>
          <a:r>
            <a:rPr lang="zh-CN" sz="2400" kern="1200"/>
            <a:t>的内核</a:t>
          </a:r>
          <a:endParaRPr lang="en-US" sz="2400" kern="1200"/>
        </a:p>
      </dsp:txBody>
      <dsp:txXfrm>
        <a:off x="30385" y="32969"/>
        <a:ext cx="6632043" cy="561670"/>
      </dsp:txXfrm>
    </dsp:sp>
    <dsp:sp modelId="{8A319639-C41B-462F-9FE5-6673CBA0C529}">
      <dsp:nvSpPr>
        <dsp:cNvPr id="0" name=""/>
        <dsp:cNvSpPr/>
      </dsp:nvSpPr>
      <dsp:spPr>
        <a:xfrm>
          <a:off x="0" y="705664"/>
          <a:ext cx="6692813" cy="622440"/>
        </a:xfrm>
        <a:prstGeom prst="roundRect">
          <a:avLst/>
        </a:prstGeom>
        <a:gradFill rotWithShape="0">
          <a:gsLst>
            <a:gs pos="0">
              <a:schemeClr val="accent2">
                <a:hueOff val="-904150"/>
                <a:satOff val="-552"/>
                <a:lumOff val="2157"/>
                <a:alphaOff val="0"/>
                <a:tint val="96000"/>
                <a:lumMod val="100000"/>
              </a:schemeClr>
            </a:gs>
            <a:gs pos="78000">
              <a:schemeClr val="accent2">
                <a:hueOff val="-904150"/>
                <a:satOff val="-552"/>
                <a:lumOff val="215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9</a:t>
          </a:r>
          <a:r>
            <a:rPr lang="zh-CN" sz="2400" kern="1200"/>
            <a:t>、特权指令与非特权指令</a:t>
          </a:r>
          <a:endParaRPr lang="en-US" sz="2400" kern="1200"/>
        </a:p>
      </dsp:txBody>
      <dsp:txXfrm>
        <a:off x="30385" y="736049"/>
        <a:ext cx="6632043" cy="561670"/>
      </dsp:txXfrm>
    </dsp:sp>
    <dsp:sp modelId="{669C5B23-BE43-4480-A6FA-A63DB7941E86}">
      <dsp:nvSpPr>
        <dsp:cNvPr id="0" name=""/>
        <dsp:cNvSpPr/>
      </dsp:nvSpPr>
      <dsp:spPr>
        <a:xfrm>
          <a:off x="0" y="1408744"/>
          <a:ext cx="6692813" cy="622440"/>
        </a:xfrm>
        <a:prstGeom prst="roundRect">
          <a:avLst/>
        </a:prstGeom>
        <a:gradFill rotWithShape="0">
          <a:gsLst>
            <a:gs pos="0">
              <a:schemeClr val="accent2">
                <a:hueOff val="-1808300"/>
                <a:satOff val="-1104"/>
                <a:lumOff val="4314"/>
                <a:alphaOff val="0"/>
                <a:tint val="96000"/>
                <a:lumMod val="100000"/>
              </a:schemeClr>
            </a:gs>
            <a:gs pos="78000">
              <a:schemeClr val="accent2">
                <a:hueOff val="-1808300"/>
                <a:satOff val="-1104"/>
                <a:lumOff val="4314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10</a:t>
          </a:r>
          <a:r>
            <a:rPr lang="zh-CN" sz="2400" kern="1200"/>
            <a:t>、处理机的双重工作模式</a:t>
          </a:r>
          <a:endParaRPr lang="en-US" sz="2400" kern="1200"/>
        </a:p>
      </dsp:txBody>
      <dsp:txXfrm>
        <a:off x="30385" y="1439129"/>
        <a:ext cx="6632043" cy="561670"/>
      </dsp:txXfrm>
    </dsp:sp>
    <dsp:sp modelId="{393DC05F-1AD7-487C-BF7F-275B9F4148AE}">
      <dsp:nvSpPr>
        <dsp:cNvPr id="0" name=""/>
        <dsp:cNvSpPr/>
      </dsp:nvSpPr>
      <dsp:spPr>
        <a:xfrm>
          <a:off x="0" y="2111824"/>
          <a:ext cx="6692813" cy="622440"/>
        </a:xfrm>
        <a:prstGeom prst="roundRect">
          <a:avLst/>
        </a:prstGeom>
        <a:gradFill rotWithShape="0">
          <a:gsLst>
            <a:gs pos="0">
              <a:schemeClr val="accent2">
                <a:hueOff val="-2712450"/>
                <a:satOff val="-1656"/>
                <a:lumOff val="6471"/>
                <a:alphaOff val="0"/>
                <a:tint val="96000"/>
                <a:lumMod val="100000"/>
              </a:schemeClr>
            </a:gs>
            <a:gs pos="78000">
              <a:schemeClr val="accent2">
                <a:hueOff val="-2712450"/>
                <a:satOff val="-1656"/>
                <a:lumOff val="647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11</a:t>
          </a:r>
          <a:r>
            <a:rPr lang="zh-CN" sz="2400" kern="1200"/>
            <a:t>、模式切换</a:t>
          </a:r>
          <a:endParaRPr lang="en-US" sz="2400" kern="1200"/>
        </a:p>
      </dsp:txBody>
      <dsp:txXfrm>
        <a:off x="30385" y="2142209"/>
        <a:ext cx="6632043" cy="5616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C6EB57-5AF8-4840-9F03-C2D2973994D9}">
      <dsp:nvSpPr>
        <dsp:cNvPr id="0" name=""/>
        <dsp:cNvSpPr/>
      </dsp:nvSpPr>
      <dsp:spPr>
        <a:xfrm>
          <a:off x="0" y="4496"/>
          <a:ext cx="6692813" cy="600466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1</a:t>
          </a:r>
          <a:r>
            <a:rPr lang="zh-CN" sz="2300" kern="1200" dirty="0"/>
            <a:t>、存储程序计算机的特点</a:t>
          </a:r>
          <a:endParaRPr lang="en-US" sz="2300" kern="1200" dirty="0"/>
        </a:p>
      </dsp:txBody>
      <dsp:txXfrm>
        <a:off x="29312" y="33808"/>
        <a:ext cx="6634189" cy="5418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C6EB57-5AF8-4840-9F03-C2D2973994D9}">
      <dsp:nvSpPr>
        <dsp:cNvPr id="0" name=""/>
        <dsp:cNvSpPr/>
      </dsp:nvSpPr>
      <dsp:spPr>
        <a:xfrm>
          <a:off x="0" y="22005"/>
          <a:ext cx="6692813" cy="5405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1</a:t>
          </a:r>
          <a:r>
            <a:rPr lang="zh-CN" sz="2100" kern="1200" dirty="0"/>
            <a:t>、存储程序计算机的特点</a:t>
          </a:r>
          <a:endParaRPr lang="en-US" sz="2100" kern="1200" dirty="0"/>
        </a:p>
      </dsp:txBody>
      <dsp:txXfrm>
        <a:off x="26387" y="48392"/>
        <a:ext cx="6640039" cy="487766"/>
      </dsp:txXfrm>
    </dsp:sp>
    <dsp:sp modelId="{ED624B75-5938-4968-8520-8F6463715E0B}">
      <dsp:nvSpPr>
        <dsp:cNvPr id="0" name=""/>
        <dsp:cNvSpPr/>
      </dsp:nvSpPr>
      <dsp:spPr>
        <a:xfrm>
          <a:off x="0" y="623025"/>
          <a:ext cx="6692813" cy="540540"/>
        </a:xfrm>
        <a:prstGeom prst="roundRect">
          <a:avLst/>
        </a:prstGeom>
        <a:gradFill rotWithShape="0">
          <a:gsLst>
            <a:gs pos="0">
              <a:schemeClr val="accent2">
                <a:hueOff val="-2712450"/>
                <a:satOff val="-1656"/>
                <a:lumOff val="6471"/>
                <a:alphaOff val="0"/>
                <a:tint val="96000"/>
                <a:lumMod val="100000"/>
              </a:schemeClr>
            </a:gs>
            <a:gs pos="78000">
              <a:schemeClr val="accent2">
                <a:hueOff val="-2712450"/>
                <a:satOff val="-1656"/>
                <a:lumOff val="647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</a:t>
          </a:r>
          <a:r>
            <a:rPr lang="zh-CN" sz="2100" kern="1200"/>
            <a:t>、总线的类型</a:t>
          </a:r>
          <a:endParaRPr lang="en-US" sz="2100" kern="1200"/>
        </a:p>
      </dsp:txBody>
      <dsp:txXfrm>
        <a:off x="26387" y="649412"/>
        <a:ext cx="6640039" cy="4877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C6EB57-5AF8-4840-9F03-C2D2973994D9}">
      <dsp:nvSpPr>
        <dsp:cNvPr id="0" name=""/>
        <dsp:cNvSpPr/>
      </dsp:nvSpPr>
      <dsp:spPr>
        <a:xfrm>
          <a:off x="0" y="7393"/>
          <a:ext cx="6692813" cy="5920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1</a:t>
          </a:r>
          <a:r>
            <a:rPr lang="zh-CN" sz="2300" kern="1200" dirty="0"/>
            <a:t>、存储程序计算机的特点</a:t>
          </a:r>
          <a:endParaRPr lang="en-US" sz="2300" kern="1200" dirty="0"/>
        </a:p>
      </dsp:txBody>
      <dsp:txXfrm>
        <a:off x="28900" y="36293"/>
        <a:ext cx="6635013" cy="534220"/>
      </dsp:txXfrm>
    </dsp:sp>
    <dsp:sp modelId="{ED624B75-5938-4968-8520-8F6463715E0B}">
      <dsp:nvSpPr>
        <dsp:cNvPr id="0" name=""/>
        <dsp:cNvSpPr/>
      </dsp:nvSpPr>
      <dsp:spPr>
        <a:xfrm>
          <a:off x="0" y="665653"/>
          <a:ext cx="6692813" cy="592020"/>
        </a:xfrm>
        <a:prstGeom prst="roundRect">
          <a:avLst/>
        </a:prstGeom>
        <a:gradFill rotWithShape="0">
          <a:gsLst>
            <a:gs pos="0">
              <a:schemeClr val="accent2">
                <a:hueOff val="-1356225"/>
                <a:satOff val="-828"/>
                <a:lumOff val="3235"/>
                <a:alphaOff val="0"/>
                <a:tint val="96000"/>
                <a:lumMod val="100000"/>
              </a:schemeClr>
            </a:gs>
            <a:gs pos="78000">
              <a:schemeClr val="accent2">
                <a:hueOff val="-1356225"/>
                <a:satOff val="-828"/>
                <a:lumOff val="3235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2</a:t>
          </a:r>
          <a:r>
            <a:rPr lang="zh-CN" sz="2300" kern="1200"/>
            <a:t>、总线的类型</a:t>
          </a:r>
          <a:endParaRPr lang="en-US" sz="2300" kern="1200"/>
        </a:p>
      </dsp:txBody>
      <dsp:txXfrm>
        <a:off x="28900" y="694553"/>
        <a:ext cx="6635013" cy="534220"/>
      </dsp:txXfrm>
    </dsp:sp>
    <dsp:sp modelId="{1D57A880-B317-48A8-BEBF-2BC73ED69858}">
      <dsp:nvSpPr>
        <dsp:cNvPr id="0" name=""/>
        <dsp:cNvSpPr/>
      </dsp:nvSpPr>
      <dsp:spPr>
        <a:xfrm>
          <a:off x="0" y="1323913"/>
          <a:ext cx="6692813" cy="592020"/>
        </a:xfrm>
        <a:prstGeom prst="roundRect">
          <a:avLst/>
        </a:prstGeom>
        <a:gradFill rotWithShape="0">
          <a:gsLst>
            <a:gs pos="0">
              <a:schemeClr val="accent2">
                <a:hueOff val="-2712450"/>
                <a:satOff val="-1656"/>
                <a:lumOff val="6471"/>
                <a:alphaOff val="0"/>
                <a:tint val="96000"/>
                <a:lumMod val="100000"/>
              </a:schemeClr>
            </a:gs>
            <a:gs pos="78000">
              <a:schemeClr val="accent2">
                <a:hueOff val="-2712450"/>
                <a:satOff val="-1656"/>
                <a:lumOff val="647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3</a:t>
          </a:r>
          <a:r>
            <a:rPr lang="zh-CN" sz="2300" kern="1200"/>
            <a:t>、</a:t>
          </a:r>
          <a:r>
            <a:rPr lang="en-US" sz="2300" kern="1200"/>
            <a:t>CPU</a:t>
          </a:r>
          <a:r>
            <a:rPr lang="zh-CN" sz="2300" kern="1200"/>
            <a:t>的组成</a:t>
          </a:r>
          <a:endParaRPr lang="en-US" sz="2300" kern="1200"/>
        </a:p>
      </dsp:txBody>
      <dsp:txXfrm>
        <a:off x="28900" y="1352813"/>
        <a:ext cx="6635013" cy="53422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581CF5-8E38-49E0-8C3E-6AD608656DE9}">
      <dsp:nvSpPr>
        <dsp:cNvPr id="0" name=""/>
        <dsp:cNvSpPr/>
      </dsp:nvSpPr>
      <dsp:spPr>
        <a:xfrm>
          <a:off x="0" y="38565"/>
          <a:ext cx="6692813" cy="5920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4</a:t>
          </a:r>
          <a:r>
            <a:rPr lang="zh-CN" sz="2300" kern="1200"/>
            <a:t>、</a:t>
          </a:r>
          <a:r>
            <a:rPr lang="en-US" sz="2300" kern="1200"/>
            <a:t>CPU</a:t>
          </a:r>
          <a:r>
            <a:rPr lang="zh-CN" sz="2300" kern="1200"/>
            <a:t>中各寄存器的作用</a:t>
          </a:r>
          <a:endParaRPr lang="en-US" sz="2300" kern="1200"/>
        </a:p>
      </dsp:txBody>
      <dsp:txXfrm>
        <a:off x="28900" y="67465"/>
        <a:ext cx="6635013" cy="534220"/>
      </dsp:txXfrm>
    </dsp:sp>
    <dsp:sp modelId="{8BE4C46D-01C0-49A8-8FFF-3DBD8D52CC43}">
      <dsp:nvSpPr>
        <dsp:cNvPr id="0" name=""/>
        <dsp:cNvSpPr/>
      </dsp:nvSpPr>
      <dsp:spPr>
        <a:xfrm>
          <a:off x="0" y="696825"/>
          <a:ext cx="6692813" cy="592020"/>
        </a:xfrm>
        <a:prstGeom prst="roundRect">
          <a:avLst/>
        </a:prstGeom>
        <a:gradFill rotWithShape="0">
          <a:gsLst>
            <a:gs pos="0">
              <a:schemeClr val="accent2">
                <a:hueOff val="-1356225"/>
                <a:satOff val="-828"/>
                <a:lumOff val="3235"/>
                <a:alphaOff val="0"/>
                <a:tint val="96000"/>
                <a:lumMod val="100000"/>
              </a:schemeClr>
            </a:gs>
            <a:gs pos="78000">
              <a:schemeClr val="accent2">
                <a:hueOff val="-1356225"/>
                <a:satOff val="-828"/>
                <a:lumOff val="3235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5</a:t>
          </a:r>
          <a:r>
            <a:rPr lang="zh-CN" sz="2300" kern="1200" dirty="0"/>
            <a:t>、指令的格式</a:t>
          </a:r>
          <a:endParaRPr lang="en-US" sz="2300" kern="1200" dirty="0"/>
        </a:p>
      </dsp:txBody>
      <dsp:txXfrm>
        <a:off x="28900" y="725725"/>
        <a:ext cx="6635013" cy="534220"/>
      </dsp:txXfrm>
    </dsp:sp>
    <dsp:sp modelId="{5C48201D-2CCA-4364-8CDE-7FB04120FA01}">
      <dsp:nvSpPr>
        <dsp:cNvPr id="0" name=""/>
        <dsp:cNvSpPr/>
      </dsp:nvSpPr>
      <dsp:spPr>
        <a:xfrm>
          <a:off x="0" y="1355086"/>
          <a:ext cx="6692813" cy="592020"/>
        </a:xfrm>
        <a:prstGeom prst="roundRect">
          <a:avLst/>
        </a:prstGeom>
        <a:gradFill rotWithShape="0">
          <a:gsLst>
            <a:gs pos="0">
              <a:schemeClr val="accent2">
                <a:hueOff val="-2712450"/>
                <a:satOff val="-1656"/>
                <a:lumOff val="6471"/>
                <a:alphaOff val="0"/>
                <a:tint val="96000"/>
                <a:lumMod val="100000"/>
              </a:schemeClr>
            </a:gs>
            <a:gs pos="78000">
              <a:schemeClr val="accent2">
                <a:hueOff val="-2712450"/>
                <a:satOff val="-1656"/>
                <a:lumOff val="647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6</a:t>
          </a:r>
          <a:r>
            <a:rPr lang="zh-CN" sz="2300" kern="1200" dirty="0"/>
            <a:t>、指令的执行过程</a:t>
          </a:r>
          <a:endParaRPr lang="en-US" sz="2300" kern="1200" dirty="0"/>
        </a:p>
      </dsp:txBody>
      <dsp:txXfrm>
        <a:off x="28900" y="1383986"/>
        <a:ext cx="6635013" cy="53422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2313F8-2E32-4B33-A84A-FDE782E44386}">
      <dsp:nvSpPr>
        <dsp:cNvPr id="0" name=""/>
        <dsp:cNvSpPr/>
      </dsp:nvSpPr>
      <dsp:spPr>
        <a:xfrm>
          <a:off x="0" y="5593"/>
          <a:ext cx="6692813" cy="5405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7</a:t>
          </a:r>
          <a:r>
            <a:rPr lang="zh-CN" sz="2100" kern="1200"/>
            <a:t>、存储器的类型与特点</a:t>
          </a:r>
          <a:endParaRPr lang="en-US" sz="2100" kern="1200"/>
        </a:p>
      </dsp:txBody>
      <dsp:txXfrm>
        <a:off x="26387" y="31980"/>
        <a:ext cx="6640039" cy="48776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460CF-1747-48D3-8354-E18050D2A751}">
      <dsp:nvSpPr>
        <dsp:cNvPr id="0" name=""/>
        <dsp:cNvSpPr/>
      </dsp:nvSpPr>
      <dsp:spPr>
        <a:xfrm>
          <a:off x="0" y="63953"/>
          <a:ext cx="6692813" cy="4446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8</a:t>
          </a:r>
          <a:r>
            <a:rPr lang="zh-CN" sz="2400" kern="1200"/>
            <a:t>、</a:t>
          </a:r>
          <a:r>
            <a:rPr lang="en-US" sz="2400" kern="1200"/>
            <a:t>OS</a:t>
          </a:r>
          <a:r>
            <a:rPr lang="zh-CN" sz="2400" kern="1200"/>
            <a:t>的内核</a:t>
          </a:r>
          <a:endParaRPr lang="en-US" sz="2400" kern="1200"/>
        </a:p>
      </dsp:txBody>
      <dsp:txXfrm>
        <a:off x="21704" y="85657"/>
        <a:ext cx="6649405" cy="40119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460CF-1747-48D3-8354-E18050D2A751}">
      <dsp:nvSpPr>
        <dsp:cNvPr id="0" name=""/>
        <dsp:cNvSpPr/>
      </dsp:nvSpPr>
      <dsp:spPr>
        <a:xfrm>
          <a:off x="0" y="3940"/>
          <a:ext cx="6692813" cy="6177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8</a:t>
          </a:r>
          <a:r>
            <a:rPr lang="zh-CN" sz="2400" kern="1200"/>
            <a:t>、</a:t>
          </a:r>
          <a:r>
            <a:rPr lang="en-US" sz="2400" kern="1200"/>
            <a:t>OS</a:t>
          </a:r>
          <a:r>
            <a:rPr lang="zh-CN" sz="2400" kern="1200"/>
            <a:t>的内核</a:t>
          </a:r>
          <a:endParaRPr lang="en-US" sz="2400" kern="1200"/>
        </a:p>
      </dsp:txBody>
      <dsp:txXfrm>
        <a:off x="30157" y="34097"/>
        <a:ext cx="6632499" cy="557446"/>
      </dsp:txXfrm>
    </dsp:sp>
    <dsp:sp modelId="{8A319639-C41B-462F-9FE5-6673CBA0C529}">
      <dsp:nvSpPr>
        <dsp:cNvPr id="0" name=""/>
        <dsp:cNvSpPr/>
      </dsp:nvSpPr>
      <dsp:spPr>
        <a:xfrm>
          <a:off x="0" y="667780"/>
          <a:ext cx="6692813" cy="617760"/>
        </a:xfrm>
        <a:prstGeom prst="roundRect">
          <a:avLst/>
        </a:prstGeom>
        <a:gradFill rotWithShape="0">
          <a:gsLst>
            <a:gs pos="0">
              <a:schemeClr val="accent2">
                <a:hueOff val="-2712450"/>
                <a:satOff val="-1656"/>
                <a:lumOff val="6471"/>
                <a:alphaOff val="0"/>
                <a:tint val="96000"/>
                <a:lumMod val="100000"/>
              </a:schemeClr>
            </a:gs>
            <a:gs pos="78000">
              <a:schemeClr val="accent2">
                <a:hueOff val="-2712450"/>
                <a:satOff val="-1656"/>
                <a:lumOff val="647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9</a:t>
          </a:r>
          <a:r>
            <a:rPr lang="zh-CN" sz="2400" kern="1200"/>
            <a:t>、特权指令与非特权指令</a:t>
          </a:r>
          <a:endParaRPr lang="en-US" sz="2400" kern="1200"/>
        </a:p>
      </dsp:txBody>
      <dsp:txXfrm>
        <a:off x="30157" y="697937"/>
        <a:ext cx="6632499" cy="5574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9-09T09:07:51.3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72 56 0 0,'0'0'448'0'0,"-4"-2"1384"0"0,25-37-1302 0 0,-21 39-437 0 0,0 0-12 0 0,0 0-19 0 0,30-20-1742 0 0,-20 13 749 0 0,-6 3 476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9-09T09:07:51.3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72 56 0 0,'0'0'448'0'0,"-4"-2"1384"0"0,25-37-1302 0 0,-21 39-437 0 0,0 0-12 0 0,0 0-19 0 0,30-20-1742 0 0,-20 13 749 0 0,-6 3 476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9-09T09:07:51.3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72 56 0 0,'0'0'448'0'0,"-4"-2"1384"0"0,25-37-1302 0 0,-21 39-437 0 0,0 0-12 0 0,0 0-19 0 0,30-20-1742 0 0,-20 13 749 0 0,-6 3 476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9-09T09:07:51.3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72 56 0 0,'0'0'448'0'0,"-4"-2"1384"0"0,25-37-1302 0 0,-21 39-437 0 0,0 0-12 0 0,0 0-19 0 0,30-20-1742 0 0,-20 13 749 0 0,-6 3 476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9-09T09:07:51.3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72 56 0 0,'0'0'448'0'0,"-4"-2"1384"0"0,25-37-1302 0 0,-21 39-437 0 0,0 0-12 0 0,0 0-19 0 0,30-20-1742 0 0,-20 13 749 0 0,-6 3 476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9-09T09:07:51.33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72 56 0 0,'0'0'448'0'0,"-4"-2"1384"0"0,25-37-1302 0 0,-21 39-437 0 0,0 0-12 0 0,0 0-19 0 0,30-20-1742 0 0,-20 13 749 0 0,-6 3 476 0 0</inkml:trace>
</inkml:ink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3-09-18T07:55:21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564">
    <iact:property name="dataType"/>
    <iact:actionData xml:id="d0">
      <inkml:trace xmlns:inkml="http://www.w3.org/2003/InkML" xml:id="stk0" contextRef="#ctx0" brushRef="#br0">6727 13550 0,'0'23'297,"0"1"-283,0 23-7,0 0 7,0-23-6,0-1-2,0 25 2,0-25-1,0 1 0,0 23 1,0-23-1,0 23 1,0 0 7,0-23-9,0-1 1,0 25 0,0-1 10,0 0-12,0 0 10,-24 0-9,24-23 10,0 23 2,0-23-13,0-1 0,0 1 3,0 0-2,-24-1 2,24 24-1,0-23 1,-23 0-1,23 23 0,0-23 3,0-1-5,-24 24 1,24 1 10,0-25-9,0 1 12,0-1-17,0 1 6,0 0 14,0-1-6,0 1-2,0-1 0,0 1-8,0 0 9,0-1-8,0 1 22,0-1-8</inkml:trace>
    </iact:actionData>
  </iact:action>
  <iact:action type="add" startTime="48540">
    <iact:property name="dataType"/>
    <iact:actionData xml:id="d1">
      <inkml:trace xmlns:inkml="http://www.w3.org/2003/InkML" xml:id="stk1" contextRef="#ctx0" brushRef="#br0">8190 7743 0,'23'0'289,"72"0"-282,-1 0-1,-23 0 1,23 0 1,24 0-1,-23 0 1,-24 0-2,-24 0 4,24 0-5,-1 0 3,-22 0-1,-1 0 0,-24 0 0,25 0 0,-1 0 2,-24 0-4,48 0 3,-47 0-1,23 0 0,24 0 0,-48 0 1,48 0 0,0 23-2,-47-23 2,23 24-1,0-24-1,0 0 2,-23 0 0,23 0 0,-23 0-2,-1 0 2,1 0-2,23 0 1,0 0 1,-23 0-2,23 0 2,-23 0-1,-1 0 2,48 0-4,-24 0 10,-23 0-7,-1 0-1,25 0 0,-1 0 2,0 0-4,-23 0 2,46 0 1,25 0-1,-48 0 1,24 0 0,0 0 0,-1-24-2,-46 24 2,23 0-1,-23 0 0,23 0 8,0 0-2,-23 0-4,23 0-4,24 0 2,0 0 0,-1 0 1,25 0 0,-24 0-2,-24 0 3,24 0-3,-1 0 1,-22 0 0,22 0 0,-22 0 1,-1 0-1,24 0 2,-24 0-3,0 0 1,0 0 0,0 0 0,24 0 0,-24 0 1,-23 0-1,47 0 1,-24 0 6,-23 0-7,23 0 0,24 0-1,-48 0 2,1 0-2,23 0 2,-23 0-1,23 24-1,0-24 1,-23 0 0,-1 0 3,48 0-6,-24 0 3,-23 23 0,23-23 0,24 0 2,-24 0 4,-23 0-7,-1 0 1,1 0 1,-1 0-1,25 0 6,-25 0-5,24 0 7,48 0-10,-48 24 2,47-24 3,-23 0-5,-24 0 1,48 0 1,-1 0 1,-47 0-1,1 0 8,-25 0-9,1 0 0,-1 0 4,25 0 4,-25 0-9,1 0 11,-1 0-11,1 0 2,0 0 0,23 0 8,-24 0-3,25 0-4,-25 0 7,1 0-10,23 0 9,-23 0-6,-1 0 9,1 0-13,-1 0 3,25 0 7,-25-24-7,24 24 8,-23 0-10,0 0 4,-1 0-3,1 0 1,-1 0 7,1 0-8,0 0 8,23 0 1,-24 0 9,1 0-21,23 0 14,-23 0-12,-1 0 17,1 0-15,0 0 16</inkml:trace>
    </iact:actionData>
  </iact:action>
  <iact:action type="add" startTime="68436">
    <iact:property name="dataType"/>
    <iact:actionData xml:id="d2">
      <inkml:trace xmlns:inkml="http://www.w3.org/2003/InkML" xml:id="stk2" contextRef="#ctx0" brushRef="#br0">18362 7766 0,'23'0'229,"48"0"-223,0-23 1,23 23 0,-47-24 1,24 24-2,0-24 5,-47 24-7,23 0 3,0-23 1,-23 23-2,23 0 1,24 0 1,-48-24 1,24 24-3,-23 0 0,47-23 3,-48 23-3,1-24 1,0 0 8,-1 24-8,1 0 15,-1-23-15,1 23 0,-24-24 0,47 24 0,-23-23 2,-1 23 5,25 0-8,-25 0 11,24-24-12,-23 24 9,0 0-7,-1 0 0,1 0 0,-1 0 0,25 0 0,-25 0 3,1 0-5,23 0 3,-23 0-2,-1 0 1,1 0 1,23 0 9,-23 0-12,23 0 10,-24 0-9,1 0 10,23 0-9,-23 0 7,-1 0-8,1 24 2,0-24-2,-1 23 2,-23 1 7,24-24-9,-1 0 2,1 0-1,0 0 7,-24 23-7,23-23 0,-23 24 2,24-24-3,-1 0 1,1 0 7,0 24-6,-1-24-3,-23 23 2,47-23 1,-23 24 0,0-24 6,23 0-6,-24 23 5,1-23-6,0 24-1,-1-24 2,1 0-1,23 0 9,-23 24-10,23-24 8,-24 0-7,-23 23 0,48-23 2,-25 0-3,1 0 7,-1 0-6,1 0 1,0 0-1,-1 0 3,1 0-6,-1 0 3,1 0 1,0 0-2,-1 0 2,24 0 9,-23 0-13,23 0 11,-23 0-2,-1 0 5,1 0-15,0 0 12,-1 0 1,1 0-10,-1 0 14,1 0-12,0 0 14,-1 0-8,1 0 0,-1 0 22,1 0-22,0 0 72,-1 0-72,1 0 6,-24 24 59</inkml:trace>
    </iact:actionData>
  </iact:action>
  <iact:action type="add" startTime="84290">
    <iact:property name="dataType"/>
    <iact:actionData xml:id="d3">
      <inkml:trace xmlns:inkml="http://www.w3.org/2003/InkML" xml:id="stk3" contextRef="#ctx0" brushRef="#br0">26551 9041 0,'0'-24'295,"23"24"-286,25 0-5,-25 0 5,24 0 4,-23 0-6,0 0 10,23 0-12,-24 0 10,1 0-9,0 0 2,23 0-1,0 0 8,0 0-7,-23 0 6,0 0-7,-1 0-1,24 0 2,1 0 7,-1 0-9,0 0 9,-23 0-8,-1 0 1,1 0-2,-24-23 2,47 23-1,-23 0-1,23 0 10,-24 0-9,1 0 14,0 0-10,-1 0-8,1 0 4,-1 0 1,1 0-2,0 0 3,-1-24-3,24 24 10,-23 0-10,23 0 8,-23 0 2,-1-24-12,1 24 4,0 0 7,-1 0-9,1 0 17,-1 0-17,1 0 0,0 0 10,-1 0-2,1 0 8,-1 0-9,1 0-4,0 0 11,-1 0-14,1 0 9,23 0-7,-23 0 14,-1 0-17,1 0 10,-1 0-6,1 0 3,0 0 2,-1 0-5,1 0 26,-1 0-14</inkml:trace>
    </iact:actionData>
  </iact:action>
  <iact:action type="add" startTime="95500">
    <iact:property name="dataType"/>
    <iact:actionData xml:id="d4">
      <inkml:trace xmlns:inkml="http://www.w3.org/2003/InkML" xml:id="stk4" contextRef="#ctx0" brushRef="#br0">24568 10198 0,'71'0'189,"47"0"-183,-47 0 1,23 0 0,-23 0 0,-24 0 3,24 0-6,0 0 3,-24 0 1,24 0-1,0 0 0,-24 0 0,24 0 2,0 0-2,-24 0 0,24 0 0,-1 0 0,-46 23 1,23-23-2,-23 0 2,-1 0 0,1 0 7,0 0-1,-1 0 0,1 0-7,-1 0 16,1 0-9,0 0-7,-1 24 10,1-24-13,-1 23 10,25-23-7,-25 0 9,24 0-9,-23 0 7,0 24-7,-1-24 0,1 24 0,23-24 0,-23 0 2,23 0-3,0 0 9,0 0-8,-23 0 7,23 0-7,0 0 9,0 0-3,1 0-6,-25 23 1,1-23-2,-1 0 1,25 0 3,-25 24-5,24-24 2,-23 0 0,0 0 1,47 23-1,-48-23 0,1 0 1,23 24-2,0-24 3,-23 24-3,-1-24 2,25 0-2,-25 0 2,24 23-1,-23-23 0,0 0 8,23 0-8,-24 24 7,25-24-6,-25 0 12,24 23-19,-23-23 14,0 0-8,-1 0 1,1 0-1,-1 0 2,25 0 7,-25 0-12,24 0 11,-23 0-7,23 0-1,-23 24 0,-1-24 2,25 0-4,-25 0 2,1 0 1,23 0-1,-23 0-1,23 0 2,-24 0 1,25 0-3,-1 0 2,-24 0-2,25 0 1,-25 0 0,24 0 0,1 0 2,-1 0 7,-24 0-11,25 0 2,-25 0 1,1 0-2,23 0 3,-23 0-3,-1-24 3,1 24-3,-1 0 1,25-23 0,-25 23 1,1 0-1,23 0 9,-23 0-10,-24-24 1,23 24-1,1 0 2,-1 0 7,1 0-8,0 0 9,23 0 22,-24 0-35,25 0 6</inkml:trace>
    </iact:actionData>
  </iact:action>
  <iact:action type="add" startTime="97838">
    <iact:property name="dataType"/>
    <iact:actionData xml:id="d5">
      <inkml:trace xmlns:inkml="http://www.w3.org/2003/InkML" xml:id="stk5" contextRef="#ctx0" brushRef="#br0">29548 10788 0,'24'71'258,"-24"-24"-252,0 24 4,0-24-5,0 0 3,0 24-1,0 0 0,0-24 1,0 0-2,0 24 2,0-48-2,0 48 2,0-23-1,0-25 3,0 24-6,0-23 3,0 23 2,0-23-3,0 23 1,0 24 1,0-48 0,0 25-2,0-1 0,0-24 1,0 48 1,0-47 0,0 23-3,0 0 6,0-23-7,0 23 3,0 24 2,0-47-3,0 23 2,0 0-1,0 24 0,0-24 0,0 0-1,0 0 2,0 48 0,0-24 0,0-1-3,0 25 6,0-48-7,0 0 2,0 1 2,0-25-1,0 48 1,0-24-3,0 0 10,0-23-1,0 23-7,0 24 7,23 71-8,-23-24 2,48 47 0,-48-71-2,0 1 0,0-24 5,0-24-8,0 0 4,0-23 1,0 23 7,0-24-1,0 25-9,0-25 11,0 1-11,0-1 4,0 1-4,0 0 3,0-1-1,0 1-1,0-1 2,0 1 20,0 0-15,0-1 9,0 1 17,0 47-17,0-95-18,0 1 3</inkml:trace>
    </iact:actionData>
  </iact:action>
  <iact:action type="add" startTime="100043">
    <iact:property name="dataType"/>
    <iact:actionData xml:id="d6">
      <inkml:trace xmlns:inkml="http://www.w3.org/2003/InkML" xml:id="stk6" contextRef="#ctx0" brushRef="#br0">29619 10386 0,'47'0'177,"0"0"-170,1 0 0,22 0 1,-46 0-1,47 0-1,0 0 2,-24 0-1,0 0 0,24 0 0,-48 0 2,48 0-2,0 0 2,-47 0-4,23 0 5,-24 0-5,48 0 2,-24 0 0,-23 0 1,23 0-1,-23 0 0,23 0 0,-23 0 0,-1 0 2,1 0-2,-1 0 0,25 0 7,-25 0-5,24 0 4,-23 0-5,0 0 7,-1 0-9,1 0 2,-1 0-1,1 0 4,0 0-8,-1 0 5,1 0-1,-1 0 0,1 0 1,23 0 9,-23 0-13,-1 0 11,1 0-7,0 0-1,-1 0 10,1 0 2,-1 0 11,1 0-24,0 0 11,-1 0 10,1 0-10,-24 24 103,0 0-96,0-1-3,0 1 14,0-1-12,23-23-3,-23 24-13,0 0 10,0-1 3,0 1 8,0-1-20,0 1 7,0 0-1,24-24-7,-24 23 0,0 1 0,0 0 2,0-1 5,0 1-8,0-1 1,0 1 0,0 0 1,0-1-1,0 1 1,0-1-1,0 1 0,0 0 0,0-1 1,0 24 6,24-47-7,-24 24 2,0 23-4,0-23 10,0 23-8,0-23 8,0-1-5,0 1-7,0 23 5,0 0-1,0-23 0,0-1 1,23 1-2,-23 47 3,0-24-2,24-23-1,-24 23 2,0 0-1,0-23 0,0 47 0,0-24 1,0-24-1,0 25 2,0-25-4,0 24 4,0 1-3,0-25 1,0 1 1,0-1-2,0 25 4,0-1-6,23-47 4,-23 47-1,0-23 1,24 94 15,-24-71-18,0-23 4,0 23-3,0 0 1,0 0 1,0 24-2,24 0 3,-24 0-3,23-24 3,-23 24-4,24-1 2,-24-46 0,0 47 2,23 0-3,-23-48 1,24 48 3,-24-24-5,24 24 1,-1 0 1,1 0 2,-24 0-2,23-24-1,-23 24 2,24-1 0,-24-22-2,0 23 1,0-1 1,0 1-1,0-24 1,0 24 2,0 0-6,0-24 2,0 0 2,0 1-1,0-1 1,0 24-2,0-48 4,0 24-6,0 24 4,0-47-2,0 23 1,0-23 2,0 23-4,0 0 3,24 24 6,-24-47-6,0 23-1,0 0 2,0-23-4,0 23 2,0-24 0,23 48 1,-23 0-2,0 23 2,0-46 1,0 46-4,0-23 3,0 0-1,0 0-1,0 23 2,0-47-2,0 24 2,0 0-1,0-24-1,0 24 2,0 0-2,0-1 2,0-22-1,0-1 1,0-23-2,0 23 2,0-24-1,0 1 7,0 0-7,0-1 1,0 1 6,0 23-7,0-23 6,0-1-6,0 1 3,0-1-5,0 1 2,0 0 0,0-1-1,0 1 9,0-1-1,0 1 7,0 0 3,0 23-20,0-24 10,0 25-7,0-25 17,0 1-20,0-1 18,0 1-7,0 0-1</inkml:trace>
    </iact:actionData>
  </iact:action>
  <iact:action type="add" startTime="103642">
    <iact:property name="dataType"/>
    <iact:actionData xml:id="d7">
      <inkml:trace xmlns:inkml="http://www.w3.org/2003/InkML" xml:id="stk7" contextRef="#ctx0" brushRef="#br0">29666 14494 0,'0'23'296,"0"1"-292,0 0 4,0-1 1,0 1-3,0 0 1,0-1 0,0 1 1,0-1-1,0 1 0,0 23 1,0 0-1,0 1 8,0-25-9,0 24 2,0-23 0,0 0-1,0 23-1,0-24 3,24 25-2,-24-1 0,0-24 0,0 25 0,0-25 0,0 24 1,0 1-1,0-1 11,0-24-14,0 25 4,0-1-2,0-23 2,0 23-1,0-24 1,0 1 0,0 23-2,0-23 2,0-1-1,0 25 0,0-25 0,23 24 0,-23-23 2,0 0-4,0 23 3,0 0 5,0 0-5,0-23-1,0 23 2,0 0 9,0-23-15,24 23 11,-24-23-6,0-1-1,0 25-1,24-48 7,-24 47-11,0 0 5,0-23 0,0-1 1,0 1-1,0 23 1,0 0 0,0 0 6,0-23-7,0 23 0,23 0-1,-23-23 2,0 47 0,0-24-2,0-23 3,0 23-3,0-24 0,0 25 3,0-25-2,0 1 0,0 0-1,0-1 4,0 1-5,0-1 2,0 1 1,0 0 14,0 23-14,24-24 5,-24 1-6,0 0 7,0-1-7,0 1 3,0-1 11,0 1-7,0 0 243,0-1-242,23-23 50,1 0-45,0 0 1,-1 0-14,1 0 0,23 0 1,-23 0-2,23-23 4,0 23-6,0-24 6,0 24-5,-23 0 3,0 0-1,46-24 0,1 1 1,0-1-2,-24 24 4,0-23-4,24 23 0,-47-24 1,47 24 0,-24-24 2,-24 24-3,1 0 5,23 0-8,-23 0 5,-1-23-1,1 23 1,23-24-1,-23 24 0,-1-23 2,25 23-4,-1 0 2,-47-24 1,47 24-2,-23 0 2,-1 0 10,1 0-15,-1 0 4,1 0 1,0 0-2,-1 0 2,1 0 0,-1 0 0,1 0-2,0 0 1,23 0 8,-24 0-8,1 0 9,0 0-11,-1 0 4,1 0 4,-1 0-7,1 0 2,0 0-1,-1 0 0,1 0 8,-1 0-7,1 0 16,0 0-20,-1 0 5,1 0 4,-1 0-6,1 0 22,0 0-14,-1 0 7,1 0 8,-1 0-14,1 0 18,0 0 37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3-09-18T08:06:35.2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8535">
    <iact:property name="dataType"/>
    <iact:actionData xml:id="d0">
      <inkml:trace xmlns:inkml="http://www.w3.org/2003/InkML" xml:id="stk0" contextRef="#ctx0" brushRef="#br0">10951 10268 0,'94'0'175,"-46"0"-168,46 0 0,0 0 2,-23 0-4,0 0 3,23 0-1,-23 0 0,-24 0 0,24 0 2,0 0-2,-24 0-1,24 0 3,0 0-3,-24 0 1,24 0 2,-24 0-3,0 0 1,0 24 0,1-24 2,-25 0 4,1 0-6,-1 0 10,1 0-13,0 0 6,-1 0-5,1 0 3,-1 0-1,25 0 0,-25 0 0,1 0 1,-1 0-1,25 0 0,-25 0 8,1 0-7,-1 0 6,1 0-6,0 0-1,23-24 1,0 24-2,-23 0 1,23-23 1,0-1-2,-23 1 2,23 23-1,0-24 2,0-23-3,-23 47 0,23-24 2,0 1-1,0-1 7,1 0-4,-25 1 6,1-1-13,23 1 13,-23-1-10,-1 24 9,1-24-6,-24 1-3,47-1 1,-23 24 0,-24-24 0,23 1 1,1 23-1,-1-24 2,1 1 5,0-1-7,-1 0 7,1 1-7,-1-1 0,-23 1 1,0-1 1,24 0-4,0-23 2,-1 0 1,-23 23-2,0-23 2,0-24-1,0 48 2,0-24-3,0 23 1,0-23 0,0 0 0,-23 47 0,23-48 0,0-23 3,-48 24-5,25-24 3,-1 1-1,-23 22 0,23 1 1,1 0-1,23 23 1,0 1-2,-24-1 10,24 1-2,-23 23-7,-1-24 1,0 0-1,-23 1 1,-24-1-2,24 1 1,-24-1 1,1 24-2,22-24 2,1 1 0,0-24-2,-24 23 2,24 0 0,0 1-1,-24-1-1,24 24 2,0 0 0,-1 0-1,-22 0 0,22 0 2,-22 0-3,22 0 4,25 0-6,-24 0 3,23 0 1,-23 0-1,23 0 0,1 0 0,-48 0 3,0 0-4,24 0 1,-24 0 0,-23 0 1,-1 24-1,48-1 0,-47-23 1,-1 0-2,24 24 3,24-24-3,-47 24 2,23-1-1,-23-23 0,46 0 0,1 24 1,0-24 1,23 0-3,1 0 0,-1 0 2,1 0 7,-1 0-9,0 23 4,1-23-5,-1 0 5,-23 0 3,23 48 4,-23-25-13,24-23 4,-1 24 0,-23 23-2,0-23 4,23-1-5,-23-23 3,23 24-1,1-1 0,-1 1 9,0-24-9,1 24 21,23-1-13,0 1 10,0 47-21,23-24 4,-23 47-1,24 24 1,0-23-1,-1 94 10,-23-142-13,0-24 4,0 1-1,0 0 8,0-1-8,0 1 1,24-1 29,-24 1-30,23-24 0,-23 24 0,0-1 2,24 1-3,-24-1 3,0 1-4,0 0 3,24-24-1,-24 23 7,0 1-6,23-24 1,-23 23 11,0 1-13,24 0 1,23 47-1,0-1 3,-23-22-6,-24-25 11,0 1-9,0-1 2,23-23-1,1 0 8,0 24-1</inkml:trace>
    </iact:actionData>
  </iact:action>
  <iact:action type="add" startTime="67811">
    <iact:property name="dataType"/>
    <iact:actionData xml:id="d1">
      <inkml:trace xmlns:inkml="http://www.w3.org/2003/InkML" xml:id="stk1" contextRef="#ctx0" brushRef="#br0">27802 9914 0,'47'0'257,"-23"0"-250,-1 0 1,24 0-2,-23 0 9,0 0-8,-1 0 0,1 0 0,-1 0 1,1 0-2,0 0 4,-1 0-5,24 0 18,1 0 0,-25 0-10,1 0-6,-1 0 1,1 0-2,0 0 2,-1 0-1,1 0 1,-1 0 1,25 0-4,-1 0 3,24 0-2,-24 0 2,-24 0-1,25 0 0,-25 0 3,48 0-5,23 0 2,1-23 1,23 23-2,47 0 2,24 0-1,47 0 3,47 0-5,-23 0 1,23 0 2,-71-48 0,-70 25-2,-48-72 1,-47 48 2,-23 0-3,0 0 0,-1 0 3,-23 23 5,0-23-7,0 23 7,-47-23-6,0 23 0,23 24-2,1-23 0,-1-1 2,0 1 7,1 23-6,-48 0 4,0 0-6,24 0 1,-47 0-1,23 0 0,94 0-1</inkml:trace>
    </iact:actionData>
  </iact:action>
  <iact:action type="add" startTime="69395">
    <iact:property name="dataType"/>
    <iact:actionData xml:id="d2">
      <inkml:trace xmlns:inkml="http://www.w3.org/2003/InkML" xml:id="stk2" contextRef="#ctx0" brushRef="#br0">28935 10977 0,'0'94'244,"-24"0"-237,0 48 11,1-71-15,23-24 3,-24 24 4,24 0-6,0 0 4,-23-24-1,-1 24 0,24 23 1,-47 0-2,23 1 3,1 23-4,-1-24 3,0 24-1,1-23 0,-1-1 0,1 1 0,-25-1 3,25-23-6,23 23 3,-24-47 1,1 24-1,-1 0 1,0 24-1,1-48-1,-1 47 1,1-23 1,-25 23-1,25-23 0,-1-24 0,1 24 1,-1 0 0,0 0-2,1-47 0,-24 46 2,23 1-2,0-24 4,-23 24-6,24-24 4,23 24-1,-24 0 0,0 0 0,-23-24 0,47 24 2,-47 0-4,23 0 3,24-48-2,-23 48 2,-1-24-1,24-23 9,0-1-11,-23-23 2,23 48 0,-24-1 0,0 47 1,24-23-1,0 47 1,-23-47-3,23 23 2,0-70 0,-24 23 0,24-23 0,0-1 14,0 1-14,0 0 0,0-1 29,0 1-22,-23-24 14,-1 0-6,0-24-17,24 1 2,-94-119-1,118 189 0,-1 0 2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3-09-18T08:17:18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556">
    <iact:property name="dataType"/>
    <iact:actionData xml:id="d0">
      <inkml:trace xmlns:inkml="http://www.w3.org/2003/InkML" xml:id="stk0" contextRef="#ctx0" brushRef="#br0">12579 9773 0,'48'0'299,"-1"0"-293,24 0 1,-24 0 1,-24 0-1,1 0 2,0 0-2,-1 0 1,1 0 13,23 0-13,0 0 8,0 0-9,24 0-1,-24 0 3,1 0 4,-25 0-4,1 0 5,-1 0-8,25 0 17,-25 0-16,1 0 13,23 0-18,-23 0 13,23 0-7,-24 0 10,1 0-15,0 0 4,-1 0 1,1 0-2,-1 0 19,1 0-13,0 0 26,-1 0 14,1 0 60,-1 0 12,1 0-102,0 0 7,-1 0-13,1 0 10</inkml:trace>
    </iact:actionData>
  </iact:action>
  <iact:action type="add" startTime="18027">
    <iact:property name="dataType"/>
    <iact:actionData xml:id="d1">
      <inkml:trace xmlns:inkml="http://www.w3.org/2003/InkML" xml:id="stk1" contextRef="#ctx0" brushRef="#br0">12697 10977 0,'24'0'303,"0"0"-281,-1 0-16,1 0 9,-1 0-8,1 0 9,0 0-2,-1 0-7,1 0 8,-1-24-1,1 24-5,0 0 4,-1 0-5,1 0 9,-1 0 0,1 0-15,23 0 13,-23 0 9,23 0-6,-23 0-8,-1 0-3,1 0 16,-1 0-16,1 0 1,0 0 7,-1 0-2,1 0 2,-1 0-8,1 0 0,-24-24 2,24 24-3,-1 0 1,1 0 8,23 0-8,-23 0 11,23 0-14,-24 0 11,1 0-8,0 0 8,-1 0 4,1 0-15,-24-23 10,23 23-7,1 0 14,0 0 2,-1-24 1,1 24-11,-1 0 20,1 0-17,0 0 16,-1 0-18,1 0 31</inkml:trace>
    </iact:actionData>
  </iact:action>
  <iact:action type="add" startTime="23864">
    <iact:property name="dataType"/>
    <iact:actionData xml:id="d2">
      <inkml:trace xmlns:inkml="http://www.w3.org/2003/InkML" xml:id="stk2" contextRef="#ctx0" brushRef="#br0">12886 11897 0,'47'0'300,"1"0"-293,-25 0 0,24 0 0,-23 0 9,23 0 8,-23 0-20,-1 0 4,1 0 8,0 0-10,-1 0 2,1 0 6,-1 0-5,1 0-4,0 0 3,-1 0-1,1 0 8,-1 0-8,1 0 9,0 0-2,-1 0-7,1 0 8,23 0-8,-23 0 9,-1 0-10,1-23 1,-1 23 1,1 0-2,0 0 2,-1 0-1,1 0 1,23 0 11,-23 0-16,-24-24 5,23 24-1,1 0 0,-1 0 8,1 0-8,0 0 0,-1 0 17,1 0-19,23 0 19,-23 0-10,-1-24 2,1 24-11,-1 0 9,1 0-6,0 0-1,-1 0 7,1 0-6,-1 0 6,1 0-5,0 0-3,-1 0 9,1 0-8,-1 0 15,1 0-15,0 0 2,-1 0 5,1 0 0,-1 0-1,1 0-5,0 0 0,-1 0 13,1 0-13,-1 0 7,1 0-9,0 0 2,-1 0 6,1 0-6,-1 0 13,1 0-12,0 0-4,-1 0 11,1 0-10,-24-23 10,23 23-9,1 0-1,0 0 9,-1 0-7,1-24 7,-1 24-1,1 0-6,0 0 8,-1-23-3,1 23-6,-1 0 14,1 0 1</inkml:trace>
    </iact:actionData>
  </iact:action>
  <iact:action type="add" startTime="28082">
    <iact:property name="dataType"/>
    <iact:actionData xml:id="d3">
      <inkml:trace xmlns:inkml="http://www.w3.org/2003/InkML" xml:id="stk3" contextRef="#ctx0" brushRef="#br0">12485 12322 0,'24'24'334,"-24"-1"-326,0 1 14,0 0-15,0-1 8,0 1-8,0-1 0,0 1 16,0 0-16,0-1 8,0 1-8,0-1 0,0 1 16,0 0-17,0 23 10,0-24-9,0 48 14,0-47 1,0-1-14,0 1-1,0 0 8,0-1-5,0 1 7,0-1-15,0 1 5,0 0 0,0-1 1,0 1-1,0 0 0,-24-1 3,24 1 5,-24-1-2,24 1-7,0 0 3,0-1 8,0 1-12,0-1 8,0 1-6,0 0 15,0 23-13,0-24 13,0 1-16,0 0 10,0-1-9,-23 1 0,23-1 23,0 1-23,-24-24 9,24 24-7,0-1-5,0 24 20,0-23-18,0 0 16,0-1-14,0 1-1,0-1 8,0 1-9,0 0 16,-23-1-3,23 1-9,0 0 13,0-1-7,0 1 18,0-1-18,0 1 48,-24-24-41,24 24-2,0-1 10,-24-23 54</inkml:trace>
    </iact:actionData>
  </iact:action>
  <iact:action type="add" startTime="33020">
    <iact:property name="dataType"/>
    <iact:actionData xml:id="d4">
      <inkml:trace xmlns:inkml="http://www.w3.org/2003/InkML" xml:id="stk4" contextRef="#ctx0" brushRef="#br0">12414 15226 0,'0'23'306,"0"1"-300,0-1 24,0 1-10,0 0-5,0-1 8,0 1 0,0-1-18,0 1 5,0 0-6,0-1 11,0 1-1,0 0 15,0-1-21,0 1-1,0-1 0,0 25 0,0-1 1,0 0-1,0-23-1,0-1 1,0 1 1,0-1 0,0 1 6,0 0 8,0-1 10,0 1-13,0-1 76,0 1-73,-23 0-2,23-1-12,0 1-1,0-1 9,0 1 19</inkml:trace>
    </iact:actionData>
  </iact:action>
  <iact:action type="add" startTime="41171">
    <iact:property name="dataType"/>
    <iact:actionData xml:id="d5">
      <inkml:trace xmlns:inkml="http://www.w3.org/2003/InkML" xml:id="stk5" contextRef="#ctx0" brushRef="#br0">12697 16949 0,'24'0'238,"0"0"-231,23 0 9,-24 0-11,1 0 2,0 0 0,70 23 21,-47 1-19,-23-24-3,-1 0 2,25 0 0,-25 0 9,24 0-14,1 0 13,46 0 10,-47 24-24,24-24 5,-24 0 3,0 0 2,1 0 3,-25 0-9,1 0 2,23 0 0,-23 0-2,-1 0 2,24 0-2,1 0 10,-1 0 1,-24 0-14,1 23 12,0-23-9,-1 0 2,1 0 10,23 0-7,-23 0 3,-1 0-7,24 0 10,-23 0-12,23 0 9,-23 0-7,-1 0 9,1 0-9,0 0-2,23 0 2,0 0 8,0 0-7,-23 0 7,47 0 5,-48 0-14,1 0 18,-1 0-4,1 0 27</inkml:trace>
    </iact:actionData>
  </iact:action>
  <iact:action type="add" startTime="43155">
    <iact:property name="dataType"/>
    <iact:actionData xml:id="d6">
      <inkml:trace xmlns:inkml="http://www.w3.org/2003/InkML" xml:id="stk6" contextRef="#ctx0" brushRef="#br0">12863 18129 0</inkml:trace>
    </iact:actionData>
  </iact:action>
  <iact:action type="add" startTime="49390">
    <iact:property name="dataType"/>
    <iact:actionData xml:id="d7">
      <inkml:trace xmlns:inkml="http://www.w3.org/2003/InkML" xml:id="stk7" contextRef="#ctx0" brushRef="#br0">23978 12369 0,'24'0'446,"0"0"-441,-1 0 18,1 0-4,-1 0-17,1 0 5,0 0 0,-1 0 1,1 0-2,23 0 9,-23 0-7,-24 24-1,23-24 0,1 0 7,-1 0-7,1 0 9,0 0 6,-1 0-16,1 0 3,-1 0-4,1 0 10,0 0-8,-1 0 15,1 0-15,-1 0 22,25 0-5,-25 0-21,1 0 5,-1 0 7,1 0 0,0 0-10,-1 0 10,1 0-9,-1 0 8,1 0 1,0 0-7,-1 0 21,1 0-21,-1 0 18,1 0-18,0 0-1,-1 0 8,1 0-1,-1 0 23,1 0-20,0 0-6,-1 0 10,1 0-14,-1 0 21,1 0 9,0 0-24,-1 0 16,1 0-6,-1 0 69,1 0-76,0 0 39,-1 0-34,1 0-6,-1 0 529,1 0-538,0 0 30,-1 0-21</inkml:trace>
    </iact:actionData>
  </iact:action>
  <iact:action type="add" startTime="59391">
    <iact:property name="dataType"/>
    <iact:actionData xml:id="d8">
      <inkml:trace xmlns:inkml="http://www.w3.org/2003/InkML" xml:id="stk8" contextRef="#ctx0" brushRef="#br0">25371 10363 0,'23'0'305,"25"23"-291,-25-23-9,24 24 11,-23 0-10,23-24 9,-23 23-7,-1 1 7,1-24-9,0 0 1,-24 23 0,23-23 8,1 0-8,-24 24 2,23 0-4,1-24 5,0 0-5,-1 23 2,1 1 0,-1-24 0,-23 23 1,24-23-1,0 0 1,-1 24 7,1 0 7,-1-24-16,1 23 3,0-23-4,-1 0 19,1 48-1,-1-48 5</inkml:trace>
    </iact:actionData>
  </iact:action>
  <iact:action type="add" startTime="60923">
    <iact:property name="dataType"/>
    <iact:actionData xml:id="d9">
      <inkml:trace xmlns:inkml="http://www.w3.org/2003/InkML" xml:id="stk9" contextRef="#ctx0" brushRef="#br0">25678 10599 0,'23'0'303,"1"0"-294,-24 23-3,23-23 1,1 0 2,0 24 4,-1 0-5,1-24-1,-24 23 7,23-23-6,1 0-1,-24 24 7,24-24 0,-24 24-7,23-24 2,1 0 50,-1 0-32,-23 23-19,24-23 5,0 0 16,-24 24 244,0-48-128,0 1-110,0-1-20,0 0 29,0 1-31,0-1 1,0-47 0,0 24-5,0 0-3,0-24 1,0 24 1,0 0-1,0-1 1,0 25 10,0-1-15,0 1 26,0-1-12,0 0-6,0 1 113</inkml:trace>
    </iact:actionData>
  </iact:action>
  <iact:action type="add" startTime="83056">
    <iact:property name="dataType"/>
    <iact:actionData xml:id="d10">
      <inkml:trace xmlns:inkml="http://www.w3.org/2003/InkML" xml:id="stk10" contextRef="#ctx0" brushRef="#br0">21949 12535 0</inkml:trace>
    </iact:actionData>
  </iact:action>
  <iact:action type="add" startTime="88697">
    <iact:property name="dataType"/>
    <iact:actionData xml:id="d11">
      <inkml:trace xmlns:inkml="http://www.w3.org/2003/InkML" xml:id="stk11" contextRef="#ctx0" brushRef="#br0">21618 12322 0,'24'0'253,"23"0"-245,-23 0 8,23 0 1,0 0-14,-23 0 3,-1 0 4,25 0-6,-25 0 6,24 0-5,-23 0 3,0 0-1,-1 0 0,1 0 8,23 0 2,-23 0-13,23 0 3,-24 0 7,1 0-6,0 0 2,-1 0-6,1 0 12,-1 0-1,1 0-11,0 0 6,-1 0 10,1 0-14,-1 0 10,1 0-8,0 0-3,-1 0 17,1 0-15,-1 0 9,1 0-11,0 0 3,-1 0 6,1 0-7,-1 0 0,1 0 1,0 0-2,-1 0 2,1 0-2,-1 0 1,1 0 8,0 0-7,-1 0 13,1 0-14,-1 24 8,1-24-6,0 0-5,-1 0 18,1 0-14,-1 0 7,1 0-10,0 0 10,-1 0-1,1 0-6,-1 0 7,1 0-8,0 0 0,-1 0 7,1 0 1,-1 0-2,1 0 11,0 0-11,-1 0 23,1 0-19,-1 0 16,1 0-3,0 0-18,-1 0 18,1 0-22,-1 0 5,1 0-7,0 0 10,-1 0 0,1 0-5,-1 0 46</inkml:trace>
    </iact:actionData>
  </iact:action>
  <iact:action type="add" startTime="120558">
    <iact:property name="dataType"/>
    <iact:actionData xml:id="d12">
      <inkml:trace xmlns:inkml="http://www.w3.org/2003/InkML" xml:id="stk12" contextRef="#ctx0" brushRef="#br0">12721 12983 0,'47'0'271,"24"0"-264,23 0-1,-23 0 4,0 0-4,47 0 1,-24 0 2,-23 0-3,47 0 1,-47 0 2,0 0-4,-48 0 5,25 0-4,-25 0 3,1 0 7,23 0-3,0 0 1,24 0-6,-47 0-2,46 24 3,-22-24-3,-1 23 3,24-23-3,-24 24 2,-24-24-1,48 0 1,-24 0-1,-23 0 1,23 24 0,-23-24-2,-1 0 1,48 23 1,-24-23-1,1 24 2,22-24-3,1 23 2,-24-23 0,24 24-1,0-24 0,-24 0 2,24 0-3,-24 0 2,-23 0 0,23 0-2,0 0 1,-23 0 1,23 0 1,0 0-4,0 0 3,1 0 0,-25 0-2,24 0 2,-23 0-1,94 0 13,-94 0-11,-1 0 0,1 0-3,-1 0 2,1 0-1,0 0 9,-1 0-1,1 0 0,-1 0 14</inkml:trace>
    </iact:actionData>
  </iact:action>
  <iact:action type="add" startTime="126202">
    <iact:property name="dataType"/>
    <iact:actionData xml:id="d13">
      <inkml:trace xmlns:inkml="http://www.w3.org/2003/InkML" xml:id="stk13" contextRef="#ctx0" brushRef="#br0">14373 16264 0,'-24'0'204,"1"0"-198,-24 0 1,23 0 1,0 0-1,-23 0 1,0 0 6,0 0-7,23 0 1,-47 0-1,48 0 0,-1 0 0,-47 0 1,24 0 7,24 0-8,-25 0 1,25 0-2,-1 0 2,-23 0-1,23 0 1,1 24-2,-48 0 2,24-1-2,0 1 2,-1-1 0,-22-23-2,22 0 3,1 0-3,0 0 4,23 24-5,1-24 3,-24 0-1,23 0 8,0 0-8,1 0 1,-1 0-2,1 0 4,-1 0-4,0 0 1,1 0 1,-1 0-1,1 0 0,-1 0 1,-23 0 6,23 0-5,1 0-4,-25 0 3,25-24-1,-1 1 0,-23 23 1,23-47-1,1 47 3,-24-24-5,23 0 6,0 1-6,1 23 2,23-24 0,-24 0 1,24 1-1,-23 23 1,-1 0 8,24-24 2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3-09-18T08:46:05.0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771">
    <iact:property name="dataType"/>
    <iact:actionData xml:id="d0">
      <inkml:trace xmlns:inkml="http://www.w3.org/2003/InkML" xml:id="stk0" contextRef="#ctx0" brushRef="#br0">19896 10316 0,'47'0'280,"-24"0"-267,1 0-4,0 0-4,-1 0 2,1 0 0,-1 0 1,25 0 6,-25 0-6,24 0 4,-23 0 2,0 0-6,-1 0-2,1 0 3,-1 0-4,1 0 2,0 0 1,-1 0-2,1 0 2,-1-24-2,25 24 1,-1 0 10,-24 0-12,1 0 2,23 0 1,-23 0-3,23 0 2,0 0 7,0 0-5,-23 0-4,0 0 2,-1 0 0,24 0 0,-23 0 0,0 0 0,-1 0 1,1 0-2,-1 0 1,1 0 0,0 0 0,-1 0 1,1 0-2,-1 0 8,1 0-7,0 0 0,-1 0 15,1 0-15,-1 0 8,1 0-9,0 0 0,-1 0 3,24 0 4,-23 0 1,0 0-8,-1 0 10,24 0-10,-23 0 9,0 0-10,-1 0 5,1 0 2,-1 0-5,1 0 14,0 0-13,-1 24-3,1-24 24,-1 0-8</inkml:trace>
    </iact:actionData>
  </iact:action>
  <iact:action type="add" startTime="44719">
    <iact:property name="dataType"/>
    <iact:actionData xml:id="d1">
      <inkml:trace xmlns:inkml="http://www.w3.org/2003/InkML" xml:id="stk1" contextRef="#ctx0" brushRef="#br0">10573 12889 0,'24'0'226,"23"0"-218,-23 0-1,23 0 0,0 0 0,-23 0 1,23 0-1,-23 0 1,-1 0 1,24 0-4,-23 0 5,0 0-5,-1 0 3,24 0 7,-23 0-8,0 0 9,23 0-2,-24 0 0,25 0-6,-25 0 8,1 0-11,-1 0 10,1 0-8,0 0 8,-1 0-8,1 0 0,-1 0 16,1 0-17,0 0 25,-1 0-18,1 0 10</inkml:trace>
    </iact:actionData>
  </iact:action>
  <iact:action type="add" startTime="47224">
    <iact:property name="dataType"/>
    <iact:actionData xml:id="d2">
      <inkml:trace xmlns:inkml="http://www.w3.org/2003/InkML" xml:id="stk2" contextRef="#ctx0" brushRef="#br0">13217 12841 0,'47'0'292,"-24"0"-278,1 0-5,0 0-4,-1 0 9,1 0-6,-1 0 5,1 0-6,0 0 7,-1 0-7,1 0 0,-1 0 8,1 0-8,0 0 14,-1 0-14,1 0 1,-1 0 14,1 0-2,0 0 8,-24 24-21,23-24 1,1 0-2,-24 24 17,23-24-10,1 0 0,0 0 23,-1 0-8</inkml:trace>
    </iact:actionData>
  </iact:action>
  <iact:action type="add" startTime="67249">
    <iact:property name="dataType"/>
    <iact:actionData xml:id="d3">
      <inkml:trace xmlns:inkml="http://www.w3.org/2003/InkML" xml:id="stk3" contextRef="#ctx0" brushRef="#br0">15529 12959 0,'24'0'279,"0"0"-265,-1 0-6,1 0-1,-1 0-1,1 0 3,23 24 3,-23-24-4,23 0 8,-23 0-12,-1 0 11,24 0-9,-23 0 8,0 0-5,-1 0 11,24 0-14,-23 0 9,0 0-9,-1 0 1,1 0 7,-1 0-7,1 0 1,0 0 13,-1 0-15,1 0 9,-1 0-7,1 0-3,0 0 17,-1 0-15,1 0 9,-1 0-11,1 0 15,0 0-12,-1 0-1,1 0 20,-1 0-8,1 0 15,0 0-19,-1 0-6,1 0 6,-1 0-1,1 0 7,0 0-7,-1 0 1,1 0 19,0 0-20,-1 0 121</inkml:trace>
    </iact:actionData>
  </iact:action>
  <iact:action type="add" startTime="95099">
    <iact:property name="dataType"/>
    <iact:actionData xml:id="d4">
      <inkml:trace xmlns:inkml="http://www.w3.org/2003/InkML" xml:id="stk4" contextRef="#ctx0" brushRef="#br0">10149 14399 0,'0'24'310,"0"0"-303,23-1 1,-23 1 6,0 23-9,0-23 11,0 23-10,0-23 9,0-1-8,0 1-1,0-1 1,0 1 2,0 0 5,0-1-7,0 24 7,0-23-7,0 23 8,0-23-7,0-1 10,0 25-15,0-25 4,0 1 1,0-1-2,0 1 1,24 0 1,-24-1 0,0 1-2,0-1 1,0 1 11,0 0-14,0-1 3,0 24 15,0-23-14,0 0 6,0-1-7,0 24 9,0-23-12,0 23 12,0-23-9,0 0 9,0-1-11,23 1 2,-23-1 1,0 1-2,0 0 2,0-1-1,0 1 1,0 23-1,0 0 2,0 0 5,0-23-8,0 0 1,0 23 1,0-24-1,0 1 1,0 0-2,0-1 3,0 1-2,0-1 0,0 1 9,0 0-11,0-1 18,0 1-8,0-1 15,0 1 27,0 0-28,0-1 2,0 1-26,0 23 9,0-23-7,0 23 9,0-23-9,0-1 14,0 1-15,0-1 31</inkml:trace>
    </iact:actionData>
  </iact:action>
  <iact:action type="add" startTime="98260">
    <iact:property name="dataType"/>
    <iact:actionData xml:id="d5">
      <inkml:trace xmlns:inkml="http://www.w3.org/2003/InkML" xml:id="stk5" contextRef="#ctx0" brushRef="#br0">11942 14541 0,'0'47'300,"0"-23"-294,0 0 2,0-1-2,0 1 3,0-1-3,0 25 1,0-25 1,0 24-1,0 1 7,-23-1-5,23-24-3,0 1 3,0 0-3,0 23 2,0 0-1,0 0 9,0 0-10,0-23 3,0 23-4,0-23 3,0-1-1,0 25 0,0-25 0,0 1 1,0-1 0,0 25-2,0-1 2,0-23-2,0-1 2,0 1 0,0-1-2,0 25 2,0-25 8,0 24-11,0-23 17,0 0-14,0-1 9,0 1-13,0-1 11,0 1-9,0 0 2,0-1 7,0 1 0,0-1-8,0 1 7,0 0 0,0-1-7,0 1 9,0-1-10,0 1 8,0 0 1,0-1-6,0 1 20,0-1-15,0 1 14,-24-24 104,0 0-118</inkml:trace>
    </iact:actionData>
  </iact:action>
  <iact:action type="add" startTime="111649">
    <iact:property name="dataType"/>
    <iact:actionData xml:id="d6">
      <inkml:trace xmlns:inkml="http://www.w3.org/2003/InkML" xml:id="stk6" contextRef="#ctx0" brushRef="#br0">24332 15013 0,'48'0'238,"-1"0"-223,47 0 7,-70 0-17,23 0 1,-23 0 1,23 0 10,-24 0-12,1 0 10,23 0-9,-23 0 9,-1 0-8,1 0-1,0 0 3,-1 0-4,1 0 2,-1 0 1,1 0-2,0 0 2,-1 0-3,24 0 11,-23 0-10,0 0 8,23 0-4,0 0 2,-23 0-5,23 0 0,-24 0 1,1 0-3,70 0 21,-70 0-23,0 0 3,-1 0 4,1 0-5,-1 0 2,1 0-1,23 0 1,-23 0 1,23 0-3,-23 0 10,23 0-9,-24 0 10,25 0-9,-25 0 6,1 0-6,-1 0 0,1 0 1,0 0-2,-1 0 3,1 0-3,-1 0 9,1 0-1,0 0-9,-1 0 17,1 0-1,-1 0-7</inkml:trace>
    </iact:actionData>
  </iact:action>
  <iact:action type="add" startTime="141667">
    <iact:property name="dataType"/>
    <iact:actionData xml:id="d7">
      <inkml:trace xmlns:inkml="http://www.w3.org/2003/InkML" xml:id="stk7" contextRef="#ctx0" brushRef="#br0">17654 17492 0,'23'0'293,"1"0"-278,-24-24-9,0 1 3,0-1 12,0-23 0,0 23-16,0 1 2,0-1 14,0 0-13,0 1 14,0-1-17,0 1 2,0-1 0,0 0 2,0-23 3,0 24-4,0-25 7,0 25-10,0-25 10,-24 25-9,24-24 8,0 23 0,-23 0-7,23 1 0,-24-1 1,24 1-2,0-1 1,0 0 8,-24 24-8,24-23 0,-23 23-1,23-24 8,-24 1 8,24-1-8,-23 24-5,-1 0 3,24-24-6,-24 1 1,1 23 1,-1 0-2,1-24 9,-1 1 0,0 23 1,1 0-12,23-24 3,-24 24 0,24-24 8,-23 1 11,-1 23-18,24-24 8,-24 24 4,1 0-7,-1 0 2,1 0 22,-1 0-24,0 0-1,1 0-5,-1 0 0,1 0 2,-1 0-4,0 0 9,-23 0-7,24 0 7,-1 0-5,0 24-4,1-1 18,-1-23-18,1 24 18,-1-24-18,0 0 9,24 24-6,-23-24-2,-1 0 1,24 23 0,-23-23 0,-1 24 15,24-1-7,-24-23-2,1 0 0,23 24-4,-24 0 6,24-1 4,-24 1-4,24-1-2,-23-23-7,23 24 1,0 0 2,0-1-4,-24 1 3,24-1-1,0 1 0,-23-24 0,23 47-1,0-23 4,0 23 2,0-23 2,0-1 0,0 1-7,0 0 22,0-1-16,0 1 15,0-1-21,23 25 15,-23-25-17,24-23 4,-24 24 5,23-1-7,-23 1-1,24-24 16,-24 24-9,24-24-6,-24 23 8,23-23 27,1 0-27,-24 24-3,24-24-5,-1 23 26,1-23-23,-1 0 3,1 0-5,0 24-2,-1-24 17,1 0-18,23 0 12,-23 0-13,23 24 11,-24-24-8,1 0 7,23 0-6,-23 0 5,23 0-6,-23 0 7,-1 0-7,1 0 13,-1 0-5,1 0-2,0 0 16,-1 0-13,1 0-5,-1 0-3,1 0 6,0 0 0,-1 0-8,1 0 9,-1 0-8,1 0 14,0 0 0,-1 0-4</inkml:trace>
    </iact:actionData>
  </iact:action>
  <iact:action type="add" startTime="156580">
    <iact:property name="dataType"/>
    <iact:actionData xml:id="d8">
      <inkml:trace xmlns:inkml="http://www.w3.org/2003/InkML" xml:id="stk8" contextRef="#ctx0" brushRef="#br0">3588 15108 0,'23'0'291,"1"0"-285,-1 0 8,1 0 2,0 0-4,-1 0 23,1 0-13,-1 0-6,1 0 18,0 0-24,-1 0 32,1 0-28,-1 0 14,1 0-8,0 0-5,-1 0 23,1 0-27,-1 0 31,1 0-28,0 0 3,-1 0 15,1 0-17,-1 0 19,1 0-18,0 0-4,-1 0 60,1 0-52,-1 0 10,1 0-19,0 0 17,-1 0 56,1 0-70,-1 0 15,1 0-8,0 0-8,-1 0 23,1 0-20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3-09-18T08:51:11.7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2704">
    <iact:property name="dataType"/>
    <iact:actionData xml:id="d0">
      <inkml:trace xmlns:inkml="http://www.w3.org/2003/InkML" xml:id="stk0" contextRef="#ctx0" brushRef="#br0">20958 14919 0,'23'0'185,"48"0"-179,-24 0 1,-23 0 0,-1 0 0,1 0 1,0 0 7,-1 0-8,1 0 8,-1 0 15,1 0-22,0 0 10,-1 0 2,1 0 1,-1 0-6,1 0-8,0 0 7,-1 0-7,24 0 16,-23 0-15,0 0 15,-1 0-17,1 0 8,-1 0 16</inkml:trace>
    </iact:actionData>
  </iact:action>
  <iact:action type="add" startTime="45619">
    <iact:property name="dataType"/>
    <iact:actionData xml:id="d1">
      <inkml:trace xmlns:inkml="http://www.w3.org/2003/InkML" xml:id="stk1" contextRef="#ctx0" brushRef="#br0">12792 10174 0,'47'0'253,"0"0"-247,0 0 1,24 0 0,-24 0 2,24 0-3,-24 0 3,24 0-3,-24-24 1,24 24 1,-24-23-2,1 23 2,-25 0-1,1 0 2,-1 0-4,1 0 10,0 0-9,-1 0 20,1-24-23,-1 24 4,1 0 8,23 0-8,-47-23 0,24 23 2,-1 0-4,1 0 2,23 0 1,0 0 8,-23 0-10,0 0 2,23 0-2,0 0 9,0 0-9,-23 0 1,-1 0 1,1 0 0,23 0-2,-23 0 2,-1 0-2,25 0 1,-25 0 1,1 0-2,-1 0 3,1 0-3,0 0 0,23 0 3,-24 0-3,1 0 2,0 0-2,23 0 3,0 0-3,0 0 8,-23 0-7,-1 0 1,1 0-2,0 0 3,-1 0-4,1 0 3,-1 0 13,1 0-14,0 0 2,-1 0 6,1 0-10,-1 0 17,1 0-13,0 0-4,-1 0 32,1 0-24,-1 0 24,1 0-19,-24 23 126</inkml:trace>
    </iact:actionData>
  </iact:action>
  <iact:action type="add" startTime="51574">
    <iact:property name="dataType"/>
    <iact:actionData xml:id="d2">
      <inkml:trace xmlns:inkml="http://www.w3.org/2003/InkML" xml:id="stk2" contextRef="#ctx0" brushRef="#br0">13830 10150 0,'0'24'217,"0"0"-208,24-24-4,-1 23 1,-23 1 2,24-1 19,-24 1-13,24-24-6,-24 24-1,23-24 6,1 23-5,-24 1-1,23-24 0,1 23 7,0 1-7,-24 0-1,23-24 9,-23 23 1,24-23-12,-24 24 3,23-24 0,1 0 43,0 0-33,-24-24-13,47-23 17,-24 0-14,1 23-1,23-23 4,-47 0-6,0 23 3,24 1 9,-24-1-10,23 24 0,-23-24 2,0 1 6,24 23 49,0 0-49,-1 0 7,1 0-7,-1 0-8,1 0 9,0 0 8,-1 0 3,-23 23-18,24-23-2,-1 0 8,-23 24-7,24 0 15,0-24-6,-24 23 3,23-23-13,-23 24 2,24-24-1,-1 23-1,1-23 16,0 0-16,-24 24 3,0 0 3,23-24-5,1 0 9,-24 23-11,23-23 2,-23 24 8,24-24 22,0 0-26,-1 0 26,1 0-23,-1 0 5,-23-24-5,24 1 0,-24-1-5,24 0 5,-24 1-2,23-1 3,1 24-2,-24-23 9,23 23 1,1 0 10,0 0 11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3-09-18T09:07:30.5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6192">
    <iact:property name="dataType"/>
    <iact:actionData xml:id="d0">
      <inkml:trace xmlns:inkml="http://www.w3.org/2003/InkML" xml:id="stk0" contextRef="#ctx0" brushRef="#br0">15246 12912 0,'24'0'94,"70"0"-87,1 0 1,-25 0-3,1 0 4,24 0-3,-48 0 2,47 0-1,1 0-1,-1 0 4,-23 0-5,47 0 2,-24 0 1,1 0-1,-1 0 1,-23 0-1,-24 0 1,24 0-3,-47 0 2,46 0 1,1 0-1,-47 0 1,47 0-1,-24 0 2,0 0-4,0 0 2,24 24 1,-47-24-2,46 0 2,-22 0-2,-1 0 3,0 0-3,-23 0 1,-1 0 1,24 0-2,-23 0 2,0 0-1,-1 0 1,1 0-2,-1 0 1,1 0 1,0 0 6,-1 0-7,1 0 7,-1 0 1,1 0-8,0-24 7,-1 24-5,24 0 5,-23 0-8,0 0 1,-1 0 0,1 0 0,23 0 1,0 0-1,0 0 7,-23 0-7,0 0 0,23 0 0,-24 0 3,1 0-6,0 0 4,23 0-1,-24 0-1,1 0 2,0 0-1,-1 0 1,1 0-2,-1 0 2,1 0-1,0 0-1,-1 0 2,1 0-1,23 0 7,-23 0-8,-1 0 18,1 0-18,-1 0 8,1 0-7,0 0 15,-1 0-15,1 0 2,-1 0-4,1 0 2,0 0 1,-1 0-2,24 0 2,-23 0-2,23 0 3,-23 0 4,23 0-6,-23 0 8,-1 0-9,1 0 5,-1 0 15,1 0-13,-24 24 88,24 23-87</inkml:trace>
    </iact:actionData>
  </iact:action>
  <iact:action type="add" startTime="59546">
    <iact:property name="dataType"/>
    <iact:actionData xml:id="d1">
      <inkml:trace xmlns:inkml="http://www.w3.org/2003/InkML" xml:id="stk1" contextRef="#ctx0" brushRef="#br0">10432 12936 0,'23'0'279,"1"0"-273,0 0 1,-1 0 1,1 0-1,23 0 10,-23 0-12,23 0 10,-24 0-9,1 0 9,0 0-6,-1 0-4,1 0 5,-1 0-5,1 0 2,0 0 1,-1 0-2,1 0 4,-1 0-4,25 0 8,-25 0-6,1 0 7,-1 0-8,1 0 10,0 0-4,-1 0-7,1 0 8,-1 0 9,1 0-8,0 0 20,-1 0-21,1-24 17,-1 24-11,1-23-6,0-1 0,-1 24-7,24 0 8,-23 0-7,0 0-2,-1 0 1,1 0 1,23 0-2,0 0 3,-23 0 6,-1 0-9,1 0 1,0 0 0,-1 0 9,1 0-1,-1 0-9,-23-24 0,24 24 3,-24-23-3,24 23 1,-1 0 1,-23-24 1,0 1-3,24 23 1,-24-24 0,23 24 8,-23-24-9,0 1 10,0-1 7,0 1-17,0-25 8,0-22-7,0 22 3,0-22-4,0-25 0,-23 24 2,-1 0 0,1 1-1,-1 22 0,24 1 0,-24 24 10,24-1-4,-23 0 1,-1 1 7,1 23-13,23-24 0,-71 1-2,47 23 1,-47-24 1,24 0-1,0 1 1,23 23-2,-23-24 4,0 24-5,23-23 2,-23 23 1,24 0-2,-1-24 2,-47 24-1,24 0 3,0-24-5,-24 24 2,24-23 1,0 23-1,-1 0 0,25 0 0,-1 0 8,1 0 0,-25 0 0,25 0-8,-24 23 7,-1 1-4,25 0-5,-24-1 1,-1 1 3,25-1-3,23 1 2,-24-24-1,1 0 8,23 24-4,-24-1 1,0-23 8,24 24-3,0-1-11,0 1 1,-23 47 1,23 23-1,0 24 0,0-23 0,-24 23 1,24-47-2,-23 23 5,-1-23-7,24 0 3,-24-48 9,24 1-10,0-1 1,0 1 15,0 0-6</inkml:trace>
    </iact:actionData>
  </iact:action>
  <iact:action type="add" startTime="72743">
    <iact:property name="dataType"/>
    <iact:actionData xml:id="d2">
      <inkml:trace xmlns:inkml="http://www.w3.org/2003/InkML" xml:id="stk2" contextRef="#ctx0" brushRef="#br0">10149 14187 0,'70'0'195,"-22"0"-189,22 0 3,25 0-3,-24 0 2,-1 24-1,1-24 0,0 23 1,-24-23-1,24 24 1,0-24-1,-24 0 2,-23 0-3,46 0 5,-46 0-7,0 0 5,23 0-3,-24 0 9,25 0-8,-25 0 8,1 0-8,-1 0 1,1 0-1,0 0 0,-1 0 1,24 0-1,-23 0 1,0 0 0,-1 0-2,24 0 4,-23 0-5,0 0 2,23 0 1,-24 0 0,1 0-1,23 0 1,-23 0 1,23 0-4,-23 0 4,-1 0-3,24 0 1,-23 0 9,23 0-9,-23 0 0,-1 0 2,25 0-3,-25 0 4,24 0-5,1 0 10,-25 0-8,-23-24 1,24 24-1,23 0 1,-23 0 14,-1 0-15,1 0 31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3-09-18T09:16:31.9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8811">
    <iact:property name="dataType"/>
    <iact:actionData xml:id="d0">
      <inkml:trace xmlns:inkml="http://www.w3.org/2003/InkML" xml:id="stk0" contextRef="#ctx0" brushRef="#br0">21170 13172 0,'47'0'250,"24"0"-242,-24 0-1,24 0 0,0 0 1,-48 0-2,48 0 1,0 0 16,-47 0-18,-1 0 5,1 0-6,-1 0 4,1 0-1,23 0-1,-23 0 2,23 0-1,-23 0 4,23 0-8,24 0 5,-24 0 0,24 0-2,-1 0 2,-22 0-1,-1 0 1,24 0-2,-48 0 1,24 0 1,24 0-2,-47 0 9,-1 0-7,1 0-2,23 0 0,48 24 2,-48-1-2,24 1 3,-1-24-3,1 23 4,-47-23-6,23 0 3,-23 0 7,-1 0-5,1 0-2,-1 0 2,48 0-5,-47 0 3,47 0 1,-48 0-2,48 0 2,0 0-1,-48 0 2,25 0-4,22-23 2,-46 23 8,0 0-8,-1 0 0,1 0 1,-1-24-2,1 24 1,0 0 0,-1 0 0,1 0 16,-1 0-17,1 0 8,0 0 21</inkml:trace>
    </iact:actionData>
  </iact:action>
  <iact:action type="add" startTime="70949">
    <iact:property name="dataType"/>
    <iact:actionData xml:id="d1">
      <inkml:trace xmlns:inkml="http://www.w3.org/2003/InkML" xml:id="stk1" contextRef="#ctx0" brushRef="#br0">15718 13148 0,'24'0'307,"-1"0"-293,1 0 1,0 0 6,-1 0-3,1 0-14,-1 0 10,1 0-7,0 0 2,-1 0 4,1 0-6,-1 0 16,1 0-3,0 0-12,-1 0 6,1 0-7,-1 0 14,1 0-13,0 0-2,-24 24 1,23-24 12,1 0-10,-1 0 30,1 0-24,0 0 4,-1 0 9,-46 0 443,-1 0-455,0 0-4,1 0 25,-1 0-24,1 0 15,-1 0-19,0 0-3,-23 0 0,-24 0 2,24 0-2,-24 0 5,1 0-7,46 0 11,0 0-9,1 0 2,-1 0 7,1 0-9,-1-24 19,0 24-6,1 0 24,-1 0 2,1 0-33,-1 0-6,-23 0 4,23 0-5,1 0 1,-25 24 2,25-24 8,-1 0-11,1 0 3,-1 0 6,0 0 0,1 0 37,-1 0-24</inkml:trace>
    </iact:actionData>
  </iact:action>
  <iact:action type="add" startTime="99832">
    <iact:property name="dataType"/>
    <iact:actionData xml:id="d2">
      <inkml:trace xmlns:inkml="http://www.w3.org/2003/InkML" xml:id="stk2" contextRef="#ctx0" brushRef="#br0">11848 18389 0,'47'-24'210,"24"24"-204,23 0 1,1 0 1,-25 0-1,1 0 0,24-23 0,-1 23 1,-47 0-3,24 0 3,-24 0-1,0 0 7,1 0-7,-25 0 2,1 0-5,-1 0 3,25 0 1,-25 0-1,24 0 7,-23 0-6,0 0 5,-1 0 1,1 0 1,-1 0-9,1 0 1,0 0 8,-1 0-1,1 0 1,23 0-11,-47 23 3,24-23 2,23 24-3,-24-24 8,1 0-8,0 0 2,-1 0-2,1 0 4,-1 0 1,1 0-3,0 0-2,-24 23 8,23-23 1,1 0-8,-24 24 8,23-24-8,1 0 6,0 0 1,-1 0 21,1 0-21,-1 24 42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EAA02-904C-468F-BB6F-093A668B487D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871DEB-A7CB-4754-AF60-8D0F008A7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620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71DEB-A7CB-4754-AF60-8D0F008A7F0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110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632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536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5774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203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439892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4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6961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215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594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631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615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59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043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734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617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3710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689A9-3ABC-4B2C-8F46-35CE35ACFA51}" type="datetimeFigureOut">
              <a:rPr lang="zh-CN" altLang="en-US" smtClean="0"/>
              <a:t>2023/9/18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0A633C3-5C96-406C-A319-1B08BFBCB0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958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Layout" Target="../diagrams/layout1.xml"/><Relationship Id="rId7" Type="http://schemas.openxmlformats.org/officeDocument/2006/relationships/customXml" Target="../ink/ink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slideLayout" Target="../slideLayouts/slideLayout15.xml"/><Relationship Id="rId7" Type="http://schemas.openxmlformats.org/officeDocument/2006/relationships/diagramColors" Target="../diagrams/colors10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10.xml"/><Relationship Id="rId11" Type="http://schemas.openxmlformats.org/officeDocument/2006/relationships/image" Target="../media/image4.png"/><Relationship Id="rId5" Type="http://schemas.openxmlformats.org/officeDocument/2006/relationships/diagramLayout" Target="../diagrams/layout10.xml"/><Relationship Id="rId10" Type="http://schemas.openxmlformats.org/officeDocument/2006/relationships/image" Target="../media/image13.png"/><Relationship Id="rId4" Type="http://schemas.openxmlformats.org/officeDocument/2006/relationships/diagramData" Target="../diagrams/data10.xml"/><Relationship Id="rId9" Type="http://schemas.microsoft.com/office/2011/relationships/inkAction" Target="../ink/inkAction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13" Type="http://schemas.microsoft.com/office/2011/relationships/inkAction" Target="../ink/inkAction1.xml"/><Relationship Id="rId3" Type="http://schemas.openxmlformats.org/officeDocument/2006/relationships/slideLayout" Target="../slideLayouts/slideLayout15.xml"/><Relationship Id="rId7" Type="http://schemas.openxmlformats.org/officeDocument/2006/relationships/diagramQuickStyle" Target="../diagrams/quickStyle3.xml"/><Relationship Id="rId12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Layout" Target="../diagrams/layout3.xml"/><Relationship Id="rId11" Type="http://schemas.openxmlformats.org/officeDocument/2006/relationships/image" Target="../media/image1.png"/><Relationship Id="rId5" Type="http://schemas.openxmlformats.org/officeDocument/2006/relationships/diagramData" Target="../diagrams/data3.xml"/><Relationship Id="rId15" Type="http://schemas.openxmlformats.org/officeDocument/2006/relationships/image" Target="../media/image4.png"/><Relationship Id="rId10" Type="http://schemas.openxmlformats.org/officeDocument/2006/relationships/customXml" Target="../ink/ink2.xml"/><Relationship Id="rId4" Type="http://schemas.openxmlformats.org/officeDocument/2006/relationships/notesSlide" Target="../notesSlides/notesSlide1.xml"/><Relationship Id="rId9" Type="http://schemas.microsoft.com/office/2007/relationships/diagramDrawing" Target="../diagrams/drawing3.xml"/><Relationship Id="rId1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5.xml"/><Relationship Id="rId7" Type="http://schemas.openxmlformats.org/officeDocument/2006/relationships/diagramColors" Target="../diagrams/colors4.xml"/><Relationship Id="rId12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4.xml"/><Relationship Id="rId11" Type="http://schemas.microsoft.com/office/2011/relationships/inkAction" Target="../ink/inkAction2.xml"/><Relationship Id="rId5" Type="http://schemas.openxmlformats.org/officeDocument/2006/relationships/diagramLayout" Target="../diagrams/layout4.xml"/><Relationship Id="rId10" Type="http://schemas.openxmlformats.org/officeDocument/2006/relationships/image" Target="../media/image1.png"/><Relationship Id="rId4" Type="http://schemas.openxmlformats.org/officeDocument/2006/relationships/diagramData" Target="../diagrams/data4.xml"/><Relationship Id="rId9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15.xml"/><Relationship Id="rId7" Type="http://schemas.openxmlformats.org/officeDocument/2006/relationships/diagramColors" Target="../diagrams/colors5.xml"/><Relationship Id="rId12" Type="http://schemas.microsoft.com/office/2011/relationships/inkAction" Target="../ink/inkAction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5.xml"/><Relationship Id="rId11" Type="http://schemas.openxmlformats.org/officeDocument/2006/relationships/image" Target="../media/image6.png"/><Relationship Id="rId5" Type="http://schemas.openxmlformats.org/officeDocument/2006/relationships/diagramLayout" Target="../diagrams/layout5.xml"/><Relationship Id="rId10" Type="http://schemas.openxmlformats.org/officeDocument/2006/relationships/image" Target="../media/image1.png"/><Relationship Id="rId4" Type="http://schemas.openxmlformats.org/officeDocument/2006/relationships/diagramData" Target="../diagrams/data5.xml"/><Relationship Id="rId9" Type="http://schemas.openxmlformats.org/officeDocument/2006/relationships/customXml" Target="../ink/ink4.xml"/><Relationship Id="rId1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13" Type="http://schemas.microsoft.com/office/2011/relationships/inkAction" Target="../ink/inkAction4.xml"/><Relationship Id="rId3" Type="http://schemas.openxmlformats.org/officeDocument/2006/relationships/audio" Target="../media/media4.m4a"/><Relationship Id="rId7" Type="http://schemas.openxmlformats.org/officeDocument/2006/relationships/diagramQuickStyle" Target="../diagrams/quickStyle6.xml"/><Relationship Id="rId12" Type="http://schemas.openxmlformats.org/officeDocument/2006/relationships/image" Target="../media/image8.png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diagramLayout" Target="../diagrams/layout6.xml"/><Relationship Id="rId11" Type="http://schemas.openxmlformats.org/officeDocument/2006/relationships/image" Target="../media/image1.png"/><Relationship Id="rId5" Type="http://schemas.openxmlformats.org/officeDocument/2006/relationships/diagramData" Target="../diagrams/data6.xml"/><Relationship Id="rId15" Type="http://schemas.openxmlformats.org/officeDocument/2006/relationships/image" Target="../media/image4.png"/><Relationship Id="rId10" Type="http://schemas.openxmlformats.org/officeDocument/2006/relationships/customXml" Target="../ink/ink5.xml"/><Relationship Id="rId4" Type="http://schemas.openxmlformats.org/officeDocument/2006/relationships/slideLayout" Target="../slideLayouts/slideLayout15.xml"/><Relationship Id="rId9" Type="http://schemas.microsoft.com/office/2007/relationships/diagramDrawing" Target="../diagrams/drawing6.xml"/><Relationship Id="rId1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13" Type="http://schemas.openxmlformats.org/officeDocument/2006/relationships/image" Target="../media/image11.png"/><Relationship Id="rId3" Type="http://schemas.openxmlformats.org/officeDocument/2006/relationships/slideLayout" Target="../slideLayouts/slideLayout15.xml"/><Relationship Id="rId7" Type="http://schemas.openxmlformats.org/officeDocument/2006/relationships/diagramColors" Target="../diagrams/colors7.xml"/><Relationship Id="rId12" Type="http://schemas.microsoft.com/office/2011/relationships/inkAction" Target="../ink/inkAction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7.xml"/><Relationship Id="rId11" Type="http://schemas.openxmlformats.org/officeDocument/2006/relationships/image" Target="../media/image10.png"/><Relationship Id="rId5" Type="http://schemas.openxmlformats.org/officeDocument/2006/relationships/diagramLayout" Target="../diagrams/layout7.xml"/><Relationship Id="rId10" Type="http://schemas.openxmlformats.org/officeDocument/2006/relationships/image" Target="../media/image1.png"/><Relationship Id="rId4" Type="http://schemas.openxmlformats.org/officeDocument/2006/relationships/diagramData" Target="../diagrams/data7.xml"/><Relationship Id="rId9" Type="http://schemas.openxmlformats.org/officeDocument/2006/relationships/customXml" Target="../ink/ink6.xml"/><Relationship Id="rId1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slideLayout" Target="../slideLayouts/slideLayout15.xml"/><Relationship Id="rId7" Type="http://schemas.openxmlformats.org/officeDocument/2006/relationships/diagramColors" Target="../diagrams/colors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slideLayout" Target="../slideLayouts/slideLayout15.xml"/><Relationship Id="rId7" Type="http://schemas.openxmlformats.org/officeDocument/2006/relationships/diagramColors" Target="../diagrams/colors9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9.xml"/><Relationship Id="rId11" Type="http://schemas.openxmlformats.org/officeDocument/2006/relationships/image" Target="../media/image4.png"/><Relationship Id="rId5" Type="http://schemas.openxmlformats.org/officeDocument/2006/relationships/diagramLayout" Target="../diagrams/layout9.xml"/><Relationship Id="rId10" Type="http://schemas.openxmlformats.org/officeDocument/2006/relationships/image" Target="../media/image12.png"/><Relationship Id="rId4" Type="http://schemas.openxmlformats.org/officeDocument/2006/relationships/diagramData" Target="../diagrams/data9.xml"/><Relationship Id="rId9" Type="http://schemas.microsoft.com/office/2011/relationships/inkAction" Target="../ink/inkAction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47CDE17-06F4-4FCE-8BFE-AD89EACB7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A64534B-C7D9-476B-876D-0A9259D50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527E124-CDC8-4D04-848D-E43E18F42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A768FF94-39B1-44FB-9670-D6F5007FB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FCE6337A-0F72-4D0B-81DA-748DC80AB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2972CF86-A510-4E29-8CED-C0612D080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1B0A8D9-B28B-4CE3-8AB6-6633ADD997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25DA9CC-B1B1-4F33-9ED2-89012EA5B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6AE546F2-92C0-4C9C-BF28-052A7D0A3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1111385C-91E7-44E8-AAE5-019E48D76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54455A30-C651-4002-BE70-2A0F05BA3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B5AA8A5-25CC-4295-892F-367FCDAF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9DD65AA-8280-4962-92F3-DF1CB5334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8942788-FC6D-44C2-BFC1-6F064710D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093AC6-E5C2-4894-A520-5BE11049F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F2EF9281-EAD8-4973-938C-52DECCD0F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F4D52681-7A79-4750-8E02-7C30DBAFE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F132E88E-8003-49D3-88BD-E18DF696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8C986A99-157C-40D0-97AD-371B6F55E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264123D5-6D32-4F54-BAD5-43A5BAF6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5FCA8C06-6A3E-4C39-9EF2-117987331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3F93416A-6C44-4D77-A94A-DEBC035EA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4C6BC13-FB1E-48CC-B421-3D0603972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6A1D5C87-7098-0423-E462-4E3FAFCDFD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5026635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14:cNvPr>
              <p14:cNvContentPartPr/>
              <p14:nvPr/>
            </p14:nvContentPartPr>
            <p14:xfrm>
              <a:off x="1095105" y="1966251"/>
              <a:ext cx="23760" cy="26280"/>
            </p14:xfrm>
          </p:contentPart>
        </mc:Choice>
        <mc:Fallback xmlns="">
          <p:pic>
            <p:nvPicPr>
              <p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86465" y="1957251"/>
                <a:ext cx="41400" cy="4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506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89102243-37B0-672B-FBBB-A528CFF1C3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4534741"/>
              </p:ext>
            </p:extLst>
          </p:nvPr>
        </p:nvGraphicFramePr>
        <p:xfrm>
          <a:off x="4852543" y="944564"/>
          <a:ext cx="6692814" cy="1289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FC91DC78-4132-48B4-AE44-859252ED057C}"/>
              </a:ext>
            </a:extLst>
          </p:cNvPr>
          <p:cNvSpPr/>
          <p:nvPr/>
        </p:nvSpPr>
        <p:spPr>
          <a:xfrm>
            <a:off x="3898723" y="2555117"/>
            <a:ext cx="7602682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等线" panose="02010600030101010101" pitchFamily="2" charset="-122"/>
                <a:ea typeface="等线" panose="02010600030101010101" pitchFamily="2" charset="-122"/>
              </a:rPr>
              <a:t>一般来说，现代操作系统只使用</a:t>
            </a:r>
            <a:r>
              <a:rPr lang="zh-CN" altLang="en-US" sz="2000" b="1">
                <a:latin typeface="等线" panose="02010600030101010101" pitchFamily="2" charset="-122"/>
                <a:ea typeface="等线" panose="02010600030101010101" pitchFamily="2" charset="-122"/>
              </a:rPr>
              <a:t>内核模式</a:t>
            </a:r>
            <a:r>
              <a:rPr lang="zh-CN" altLang="en-US" sz="200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zh-CN" altLang="en-US" sz="2000" b="1">
                <a:latin typeface="等线" panose="02010600030101010101" pitchFamily="2" charset="-122"/>
                <a:ea typeface="等线" panose="02010600030101010101" pitchFamily="2" charset="-122"/>
              </a:rPr>
              <a:t>用户模式</a:t>
            </a:r>
            <a:r>
              <a:rPr lang="zh-CN" altLang="en-US" sz="2000">
                <a:latin typeface="等线" panose="02010600030101010101" pitchFamily="2" charset="-122"/>
                <a:ea typeface="等线" panose="02010600030101010101" pitchFamily="2" charset="-122"/>
              </a:rPr>
              <a:t>两种模式；</a:t>
            </a:r>
            <a:endParaRPr lang="en-US" altLang="zh-CN" sz="20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176213" indent="-1762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等线" panose="02010600030101010101" pitchFamily="2" charset="-122"/>
                <a:ea typeface="等线" panose="02010600030101010101" pitchFamily="2" charset="-122"/>
              </a:rPr>
              <a:t>内核模式可以执行全部指令，</a:t>
            </a:r>
            <a:r>
              <a:rPr lang="zh-CN" altLang="en-US" sz="2000" b="1">
                <a:latin typeface="等线" panose="02010600030101010101" pitchFamily="2" charset="-122"/>
                <a:ea typeface="等线" panose="02010600030101010101" pitchFamily="2" charset="-122"/>
              </a:rPr>
              <a:t>用户模式只能执行非特权指令</a:t>
            </a:r>
            <a:endParaRPr lang="zh-CN" altLang="en-US" sz="2000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C8663BA-5F3B-4E65-80F8-F745FF510FF1}"/>
              </a:ext>
            </a:extLst>
          </p:cNvPr>
          <p:cNvSpPr/>
          <p:nvPr/>
        </p:nvSpPr>
        <p:spPr>
          <a:xfrm>
            <a:off x="3972790" y="3778201"/>
            <a:ext cx="732212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用户模式→内核模式：</a:t>
            </a:r>
          </a:p>
          <a:p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中断、异常或系统异常等事件导致用户程序向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OS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内核切换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程序请求操作系统服务（系统调用）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程序运行时发生异常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程序运行时发生并响应中断</a:t>
            </a:r>
          </a:p>
          <a:p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内核模式→用户模式：</a:t>
            </a:r>
            <a:endParaRPr lang="en-US" altLang="zh-CN" sz="2000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OS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内核处理完成后，调用中断返回指令（如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Intel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的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iret</a:t>
            </a:r>
            <a:r>
              <a:rPr lang="zh-CN" altLang="en-US" sz="2000" dirty="0">
                <a:latin typeface="等线" panose="02010600030101010101" pitchFamily="2" charset="-122"/>
                <a:ea typeface="等线" panose="02010600030101010101" pitchFamily="2" charset="-122"/>
              </a:rPr>
              <a:t>）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模式位变化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9">
            <p14:nvContentPartPr>
              <p14:cNvPr id="8" name="墨迹 7">
                <a:extLst>
                  <a:ext uri="{FF2B5EF4-FFF2-40B4-BE49-F238E27FC236}">
                    <a16:creationId xmlns:a16="http://schemas.microsoft.com/office/drawing/2014/main" id="{1B8EFD5F-7D29-4B59-9323-F69A0D46C68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265280" y="4733280"/>
              <a:ext cx="4341960" cy="1912680"/>
            </p14:xfrm>
          </p:contentPart>
        </mc:Choice>
        <mc:Fallback>
          <p:pic>
            <p:nvPicPr>
              <p:cNvPr id="8" name="墨迹 7">
                <a:extLst>
                  <a:ext uri="{FF2B5EF4-FFF2-40B4-BE49-F238E27FC236}">
                    <a16:creationId xmlns:a16="http://schemas.microsoft.com/office/drawing/2014/main" id="{1B8EFD5F-7D29-4B59-9323-F69A0D46C6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255920" y="4723920"/>
                <a:ext cx="4360680" cy="193140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55CB6061-CB11-43C9-A734-4E67A11D5B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699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Tm="142820"/>
    </mc:Choice>
    <mc:Fallback>
      <p:transition spd="slow" advTm="142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947CDE17-06F4-4FCE-8BFE-AD89EACB7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A64534B-C7D9-476B-876D-0A9259D50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27E124-CDC8-4D04-848D-E43E18F42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23">
              <a:extLst>
                <a:ext uri="{FF2B5EF4-FFF2-40B4-BE49-F238E27FC236}">
                  <a16:creationId xmlns:a16="http://schemas.microsoft.com/office/drawing/2014/main" id="{A768FF94-39B1-44FB-9670-D6F5007FB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5">
              <a:extLst>
                <a:ext uri="{FF2B5EF4-FFF2-40B4-BE49-F238E27FC236}">
                  <a16:creationId xmlns:a16="http://schemas.microsoft.com/office/drawing/2014/main" id="{FCE6337A-0F72-4D0B-81DA-748DC80AB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2972CF86-A510-4E29-8CED-C0612D080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7">
              <a:extLst>
                <a:ext uri="{FF2B5EF4-FFF2-40B4-BE49-F238E27FC236}">
                  <a16:creationId xmlns:a16="http://schemas.microsoft.com/office/drawing/2014/main" id="{51B0A8D9-B28B-4CE3-8AB6-6633ADD997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Rectangle 28">
              <a:extLst>
                <a:ext uri="{FF2B5EF4-FFF2-40B4-BE49-F238E27FC236}">
                  <a16:creationId xmlns:a16="http://schemas.microsoft.com/office/drawing/2014/main" id="{525DA9CC-B1B1-4F33-9ED2-89012EA5B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Rectangle 29">
              <a:extLst>
                <a:ext uri="{FF2B5EF4-FFF2-40B4-BE49-F238E27FC236}">
                  <a16:creationId xmlns:a16="http://schemas.microsoft.com/office/drawing/2014/main" id="{6AE546F2-92C0-4C9C-BF28-052A7D0A3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Isosceles Triangle 55">
              <a:extLst>
                <a:ext uri="{FF2B5EF4-FFF2-40B4-BE49-F238E27FC236}">
                  <a16:creationId xmlns:a16="http://schemas.microsoft.com/office/drawing/2014/main" id="{1111385C-91E7-44E8-AAE5-019E48D76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54455A30-C651-4002-BE70-2A0F05BA3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CB5AA8A5-25CC-4295-892F-367FCDAF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09DD65AA-8280-4962-92F3-DF1CB5334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8942788-FC6D-44C2-BFC1-6F064710D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1093AC6-E5C2-4894-A520-5BE11049F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23">
              <a:extLst>
                <a:ext uri="{FF2B5EF4-FFF2-40B4-BE49-F238E27FC236}">
                  <a16:creationId xmlns:a16="http://schemas.microsoft.com/office/drawing/2014/main" id="{F2EF9281-EAD8-4973-938C-52DECCD0F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5">
              <a:extLst>
                <a:ext uri="{FF2B5EF4-FFF2-40B4-BE49-F238E27FC236}">
                  <a16:creationId xmlns:a16="http://schemas.microsoft.com/office/drawing/2014/main" id="{F4D52681-7A79-4750-8E02-7C30DBAFE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Isosceles Triangle 65">
              <a:extLst>
                <a:ext uri="{FF2B5EF4-FFF2-40B4-BE49-F238E27FC236}">
                  <a16:creationId xmlns:a16="http://schemas.microsoft.com/office/drawing/2014/main" id="{F132E88E-8003-49D3-88BD-E18DF696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Rectangle 27">
              <a:extLst>
                <a:ext uri="{FF2B5EF4-FFF2-40B4-BE49-F238E27FC236}">
                  <a16:creationId xmlns:a16="http://schemas.microsoft.com/office/drawing/2014/main" id="{8C986A99-157C-40D0-97AD-371B6F55E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Rectangle 28">
              <a:extLst>
                <a:ext uri="{FF2B5EF4-FFF2-40B4-BE49-F238E27FC236}">
                  <a16:creationId xmlns:a16="http://schemas.microsoft.com/office/drawing/2014/main" id="{264123D5-6D32-4F54-BAD5-43A5BAF6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9" name="Rectangle 29">
              <a:extLst>
                <a:ext uri="{FF2B5EF4-FFF2-40B4-BE49-F238E27FC236}">
                  <a16:creationId xmlns:a16="http://schemas.microsoft.com/office/drawing/2014/main" id="{5FCA8C06-6A3E-4C39-9EF2-117987331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0" name="Isosceles Triangle 69">
              <a:extLst>
                <a:ext uri="{FF2B5EF4-FFF2-40B4-BE49-F238E27FC236}">
                  <a16:creationId xmlns:a16="http://schemas.microsoft.com/office/drawing/2014/main" id="{3F93416A-6C44-4D77-A94A-DEBC035EA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4C6BC13-FB1E-48CC-B421-3D0603972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89102243-37B0-672B-FBBB-A528CFF1C3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312912"/>
              </p:ext>
            </p:extLst>
          </p:nvPr>
        </p:nvGraphicFramePr>
        <p:xfrm>
          <a:off x="4852543" y="944564"/>
          <a:ext cx="6692814" cy="2736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518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47CDE17-06F4-4FCE-8BFE-AD89EACB7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A64534B-C7D9-476B-876D-0A9259D50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527E124-CDC8-4D04-848D-E43E18F42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A768FF94-39B1-44FB-9670-D6F5007FB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FCE6337A-0F72-4D0B-81DA-748DC80AB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2972CF86-A510-4E29-8CED-C0612D080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1B0A8D9-B28B-4CE3-8AB6-6633ADD997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25DA9CC-B1B1-4F33-9ED2-89012EA5B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6AE546F2-92C0-4C9C-BF28-052A7D0A3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1111385C-91E7-44E8-AAE5-019E48D76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54455A30-C651-4002-BE70-2A0F05BA3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B5AA8A5-25CC-4295-892F-367FCDAF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9DD65AA-8280-4962-92F3-DF1CB5334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8942788-FC6D-44C2-BFC1-6F064710D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093AC6-E5C2-4894-A520-5BE11049F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F2EF9281-EAD8-4973-938C-52DECCD0F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F4D52681-7A79-4750-8E02-7C30DBAFE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F132E88E-8003-49D3-88BD-E18DF696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8C986A99-157C-40D0-97AD-371B6F55E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264123D5-6D32-4F54-BAD5-43A5BAF6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5FCA8C06-6A3E-4C39-9EF2-117987331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3F93416A-6C44-4D77-A94A-DEBC035EA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 dirty="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4C6BC13-FB1E-48CC-B421-3D0603972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6A1D5C87-7098-0423-E462-4E3FAFCDFD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4027199"/>
              </p:ext>
            </p:extLst>
          </p:nvPr>
        </p:nvGraphicFramePr>
        <p:xfrm>
          <a:off x="4852543" y="944564"/>
          <a:ext cx="6692814" cy="6094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14:cNvPr>
              <p14:cNvContentPartPr/>
              <p14:nvPr/>
            </p14:nvContentPartPr>
            <p14:xfrm>
              <a:off x="1095105" y="1966251"/>
              <a:ext cx="23760" cy="26280"/>
            </p14:xfrm>
          </p:contentPart>
        </mc:Choice>
        <mc:Fallback xmlns="">
          <p:pic>
            <p:nvPicPr>
              <p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86465" y="1957251"/>
                <a:ext cx="41400" cy="43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90B03347-1C08-4366-ABFA-57FE74A87A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88301" y="1965807"/>
            <a:ext cx="2475339" cy="26200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3F077E6-57CE-404E-8E5C-9F93B3C77B3E}"/>
              </a:ext>
            </a:extLst>
          </p:cNvPr>
          <p:cNvSpPr/>
          <p:nvPr/>
        </p:nvSpPr>
        <p:spPr>
          <a:xfrm>
            <a:off x="5673930" y="1907283"/>
            <a:ext cx="6227744" cy="2693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zh-CN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存储程序计算机在体系结构上主要特点</a:t>
            </a:r>
          </a:p>
          <a:p>
            <a:pPr lvl="1">
              <a:spcBef>
                <a:spcPts val="600"/>
              </a:spcBef>
            </a:pPr>
            <a:r>
              <a:rPr lang="zh-CN" altLang="zh-CN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以运算单元为中心</a:t>
            </a: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，</a:t>
            </a:r>
            <a:r>
              <a:rPr lang="zh-CN" altLang="zh-CN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控制流由指令流产生</a:t>
            </a:r>
          </a:p>
          <a:p>
            <a:pPr lvl="1">
              <a:spcBef>
                <a:spcPts val="600"/>
              </a:spcBef>
            </a:pPr>
            <a:r>
              <a:rPr lang="zh-CN" altLang="zh-CN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采用存储程序原理</a:t>
            </a: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，面向主存组织数据流</a:t>
            </a:r>
            <a:endParaRPr lang="zh-CN" altLang="zh-CN" sz="2400" b="1" dirty="0">
              <a:latin typeface="等线" panose="02010600030101010101" pitchFamily="2" charset="-122"/>
              <a:ea typeface="等线" panose="02010600030101010101" pitchFamily="2" charset="-122"/>
              <a:cs typeface="Times New Roman" pitchFamily="18" charset="0"/>
            </a:endParaRPr>
          </a:p>
          <a:p>
            <a:pPr lvl="1">
              <a:spcBef>
                <a:spcPts val="600"/>
              </a:spcBef>
            </a:pPr>
            <a:r>
              <a:rPr lang="zh-CN" altLang="en-US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主</a:t>
            </a:r>
            <a:r>
              <a:rPr lang="zh-CN" altLang="zh-CN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存是按地址访问、线性编址的空间</a:t>
            </a:r>
          </a:p>
          <a:p>
            <a:pPr lvl="1">
              <a:spcBef>
                <a:spcPts val="600"/>
              </a:spcBef>
            </a:pPr>
            <a:r>
              <a:rPr lang="zh-CN" altLang="zh-CN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指令由操作码和地址码组成</a:t>
            </a:r>
          </a:p>
          <a:p>
            <a:pPr lvl="1">
              <a:spcBef>
                <a:spcPts val="600"/>
              </a:spcBef>
            </a:pPr>
            <a:r>
              <a:rPr lang="zh-CN" altLang="zh-CN" sz="24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数据以二进制编码</a:t>
            </a:r>
            <a:endParaRPr lang="en-US" altLang="zh-CN" sz="2400" b="1" dirty="0">
              <a:latin typeface="等线" panose="02010600030101010101" pitchFamily="2" charset="-122"/>
              <a:ea typeface="等线" panose="02010600030101010101" pitchFamily="2" charset="-122"/>
              <a:cs typeface="Times New Roman" pitchFamily="18" charset="0"/>
            </a:endParaRPr>
          </a:p>
        </p:txBody>
      </p:sp>
      <p:sp>
        <p:nvSpPr>
          <p:cNvPr id="5" name="对话气泡: 圆角矩形 4">
            <a:extLst>
              <a:ext uri="{FF2B5EF4-FFF2-40B4-BE49-F238E27FC236}">
                <a16:creationId xmlns:a16="http://schemas.microsoft.com/office/drawing/2014/main" id="{A95BE179-6E6E-4811-8DCC-536BA0B9C2F5}"/>
              </a:ext>
            </a:extLst>
          </p:cNvPr>
          <p:cNvSpPr/>
          <p:nvPr/>
        </p:nvSpPr>
        <p:spPr>
          <a:xfrm>
            <a:off x="2462976" y="4801989"/>
            <a:ext cx="1172289" cy="715089"/>
          </a:xfrm>
          <a:prstGeom prst="wedgeRoundRectCallout">
            <a:avLst>
              <a:gd name="adj1" fmla="val 55593"/>
              <a:gd name="adj2" fmla="val -80872"/>
              <a:gd name="adj3" fmla="val 16667"/>
            </a:avLst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zh-CN" altLang="zh-CN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运算单元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  <a:cs typeface="Times New Roman" pitchFamily="18" charset="0"/>
            </a:endParaRPr>
          </a:p>
          <a:p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Times New Roman" pitchFamily="18" charset="0"/>
              </a:rPr>
              <a:t>控制单元</a:t>
            </a:r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13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171CB9CF-697A-46E8-AD6A-9204799685F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87520" y="2693880"/>
              <a:ext cx="9133920" cy="359496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171CB9CF-697A-46E8-AD6A-9204799685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378160" y="2684520"/>
                <a:ext cx="9152640" cy="36136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6D7FA63D-ECD7-4C23-B6DF-CA721FD116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52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Tm="133088"/>
    </mc:Choice>
    <mc:Fallback>
      <p:transition spd="slow" advTm="133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6A1D5C87-7098-0423-E462-4E3FAFCDFD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8902825"/>
              </p:ext>
            </p:extLst>
          </p:nvPr>
        </p:nvGraphicFramePr>
        <p:xfrm>
          <a:off x="4852543" y="944565"/>
          <a:ext cx="6692814" cy="11855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14:cNvPr>
              <p14:cNvContentPartPr/>
              <p14:nvPr/>
            </p14:nvContentPartPr>
            <p14:xfrm>
              <a:off x="1095105" y="1966251"/>
              <a:ext cx="23760" cy="26280"/>
            </p14:xfrm>
          </p:contentPart>
        </mc:Choice>
        <mc:Fallback xmlns="">
          <p:pic>
            <p:nvPicPr>
              <p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86465" y="1957251"/>
                <a:ext cx="41400" cy="43920"/>
              </a:xfrm>
              <a:prstGeom prst="rect">
                <a:avLst/>
              </a:prstGeom>
            </p:spPr>
          </p:pic>
        </mc:Fallback>
      </mc:AlternateContent>
      <p:grpSp>
        <p:nvGrpSpPr>
          <p:cNvPr id="34" name="组合 33">
            <a:extLst>
              <a:ext uri="{FF2B5EF4-FFF2-40B4-BE49-F238E27FC236}">
                <a16:creationId xmlns:a16="http://schemas.microsoft.com/office/drawing/2014/main" id="{0EB3D236-C303-40BA-932E-9C90E39A022D}"/>
              </a:ext>
            </a:extLst>
          </p:cNvPr>
          <p:cNvGrpSpPr/>
          <p:nvPr/>
        </p:nvGrpSpPr>
        <p:grpSpPr>
          <a:xfrm>
            <a:off x="3617070" y="2836297"/>
            <a:ext cx="8178700" cy="3077138"/>
            <a:chOff x="780408" y="3699497"/>
            <a:chExt cx="8178700" cy="3077138"/>
          </a:xfrm>
        </p:grpSpPr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7642A3B3-CA30-4D34-9708-9CE27C9D347E}"/>
                </a:ext>
              </a:extLst>
            </p:cNvPr>
            <p:cNvCxnSpPr/>
            <p:nvPr/>
          </p:nvCxnSpPr>
          <p:spPr>
            <a:xfrm>
              <a:off x="3012656" y="5497576"/>
              <a:ext cx="0" cy="364033"/>
            </a:xfrm>
            <a:prstGeom prst="straightConnector1">
              <a:avLst/>
            </a:prstGeom>
            <a:ln w="1905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上下箭头 30">
              <a:extLst>
                <a:ext uri="{FF2B5EF4-FFF2-40B4-BE49-F238E27FC236}">
                  <a16:creationId xmlns:a16="http://schemas.microsoft.com/office/drawing/2014/main" id="{79CBFC09-6660-4273-8BBC-AB90E27B73FF}"/>
                </a:ext>
              </a:extLst>
            </p:cNvPr>
            <p:cNvSpPr/>
            <p:nvPr/>
          </p:nvSpPr>
          <p:spPr>
            <a:xfrm rot="5400000">
              <a:off x="4394904" y="2084113"/>
              <a:ext cx="235007" cy="7463999"/>
            </a:xfrm>
            <a:prstGeom prst="upDownArrow">
              <a:avLst/>
            </a:prstGeom>
            <a:solidFill>
              <a:srgbClr val="FFC5EC"/>
            </a:solidFill>
            <a:ln w="12700">
              <a:solidFill>
                <a:srgbClr val="AC00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 dirty="0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7356162-0236-4747-9925-480F961A8CA1}"/>
                </a:ext>
              </a:extLst>
            </p:cNvPr>
            <p:cNvSpPr txBox="1"/>
            <p:nvPr/>
          </p:nvSpPr>
          <p:spPr>
            <a:xfrm>
              <a:off x="2195299" y="3706716"/>
              <a:ext cx="163939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200" b="1" dirty="0"/>
                <a:t>处理器总线</a:t>
              </a: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BE965E29-204B-42EF-A9A2-BB63F8FEF5CC}"/>
                </a:ext>
              </a:extLst>
            </p:cNvPr>
            <p:cNvSpPr/>
            <p:nvPr/>
          </p:nvSpPr>
          <p:spPr>
            <a:xfrm>
              <a:off x="7271486" y="4001228"/>
              <a:ext cx="1079310" cy="381691"/>
            </a:xfrm>
            <a:prstGeom prst="rect">
              <a:avLst/>
            </a:prstGeom>
            <a:solidFill>
              <a:srgbClr val="94F5FA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200" b="1" dirty="0">
                  <a:solidFill>
                    <a:schemeClr val="tx1"/>
                  </a:solidFill>
                </a:rPr>
                <a:t>主存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9E3BA393-D9CE-474D-8AAB-19BB1041EF03}"/>
                </a:ext>
              </a:extLst>
            </p:cNvPr>
            <p:cNvSpPr/>
            <p:nvPr/>
          </p:nvSpPr>
          <p:spPr>
            <a:xfrm>
              <a:off x="1187624" y="3997889"/>
              <a:ext cx="1062456" cy="381691"/>
            </a:xfrm>
            <a:prstGeom prst="rect">
              <a:avLst/>
            </a:prstGeom>
            <a:solidFill>
              <a:srgbClr val="FFE79B"/>
            </a:solidFill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CN" sz="2200" b="1" dirty="0">
                  <a:solidFill>
                    <a:schemeClr val="tx1"/>
                  </a:solidFill>
                </a:rPr>
                <a:t>CPU</a:t>
              </a:r>
              <a:endParaRPr lang="zh-CN" altLang="en-US" sz="2200" b="1" dirty="0">
                <a:solidFill>
                  <a:schemeClr val="tx1"/>
                </a:solidFill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AAFA477-A905-4801-95F6-53AA9041FA18}"/>
                </a:ext>
              </a:extLst>
            </p:cNvPr>
            <p:cNvSpPr/>
            <p:nvPr/>
          </p:nvSpPr>
          <p:spPr>
            <a:xfrm>
              <a:off x="780408" y="5111390"/>
              <a:ext cx="1450406" cy="38618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CN" sz="2200" b="1" dirty="0">
                  <a:solidFill>
                    <a:schemeClr val="tx1"/>
                  </a:solidFill>
                </a:rPr>
                <a:t>SCSI</a:t>
              </a:r>
              <a:r>
                <a:rPr lang="zh-CN" altLang="en-US" sz="2200" b="1" dirty="0">
                  <a:solidFill>
                    <a:schemeClr val="tx1"/>
                  </a:solidFill>
                </a:rPr>
                <a:t>设备</a:t>
              </a:r>
            </a:p>
          </p:txBody>
        </p:sp>
        <p:sp>
          <p:nvSpPr>
            <p:cNvPr id="42" name="上下箭头 35">
              <a:extLst>
                <a:ext uri="{FF2B5EF4-FFF2-40B4-BE49-F238E27FC236}">
                  <a16:creationId xmlns:a16="http://schemas.microsoft.com/office/drawing/2014/main" id="{CC6BA236-062E-4C7B-A954-84042DD9D343}"/>
                </a:ext>
              </a:extLst>
            </p:cNvPr>
            <p:cNvSpPr/>
            <p:nvPr/>
          </p:nvSpPr>
          <p:spPr>
            <a:xfrm rot="5400000">
              <a:off x="2896974" y="3432179"/>
              <a:ext cx="236044" cy="1529832"/>
            </a:xfrm>
            <a:prstGeom prst="upDownArrow">
              <a:avLst/>
            </a:prstGeom>
            <a:solidFill>
              <a:srgbClr val="FFC5EC"/>
            </a:solidFill>
            <a:ln w="12700">
              <a:solidFill>
                <a:srgbClr val="AC00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 dirty="0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7889EF18-53FB-4763-95BB-6E8C1985494E}"/>
                </a:ext>
              </a:extLst>
            </p:cNvPr>
            <p:cNvSpPr/>
            <p:nvPr/>
          </p:nvSpPr>
          <p:spPr>
            <a:xfrm>
              <a:off x="3779912" y="3796487"/>
              <a:ext cx="1889760" cy="696970"/>
            </a:xfrm>
            <a:prstGeom prst="rect">
              <a:avLst/>
            </a:prstGeom>
            <a:solidFill>
              <a:srgbClr val="FFD1D1"/>
            </a:solidFill>
            <a:ln w="127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200" b="1" dirty="0">
                  <a:solidFill>
                    <a:schemeClr val="tx1"/>
                  </a:solidFill>
                </a:rPr>
                <a:t>北桥</a:t>
              </a:r>
              <a:endParaRPr lang="en-US" altLang="zh-CN" sz="2200" b="1" dirty="0">
                <a:solidFill>
                  <a:schemeClr val="tx1"/>
                </a:solidFill>
              </a:endParaRPr>
            </a:p>
            <a:p>
              <a:pPr algn="ctr"/>
              <a:r>
                <a:rPr lang="zh-CN" altLang="en-US" sz="2200" b="1" dirty="0">
                  <a:solidFill>
                    <a:schemeClr val="tx1"/>
                  </a:solidFill>
                </a:rPr>
                <a:t>（主存控制器）</a:t>
              </a:r>
            </a:p>
          </p:txBody>
        </p:sp>
        <p:sp>
          <p:nvSpPr>
            <p:cNvPr id="44" name="上下箭头 37">
              <a:extLst>
                <a:ext uri="{FF2B5EF4-FFF2-40B4-BE49-F238E27FC236}">
                  <a16:creationId xmlns:a16="http://schemas.microsoft.com/office/drawing/2014/main" id="{56200419-9271-4F5B-ACC9-506F7FA270EF}"/>
                </a:ext>
              </a:extLst>
            </p:cNvPr>
            <p:cNvSpPr/>
            <p:nvPr/>
          </p:nvSpPr>
          <p:spPr>
            <a:xfrm rot="5400000">
              <a:off x="4394904" y="2927132"/>
              <a:ext cx="235007" cy="7463999"/>
            </a:xfrm>
            <a:prstGeom prst="upDownArrow">
              <a:avLst/>
            </a:prstGeom>
            <a:solidFill>
              <a:srgbClr val="FFC5EC"/>
            </a:solidFill>
            <a:ln w="12700">
              <a:solidFill>
                <a:srgbClr val="AC00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 dirty="0"/>
            </a:p>
          </p:txBody>
        </p:sp>
        <p:cxnSp>
          <p:nvCxnSpPr>
            <p:cNvPr id="45" name="直接箭头连接符 44">
              <a:extLst>
                <a:ext uri="{FF2B5EF4-FFF2-40B4-BE49-F238E27FC236}">
                  <a16:creationId xmlns:a16="http://schemas.microsoft.com/office/drawing/2014/main" id="{3D107ACF-C7F2-40A4-9D22-56039F668235}"/>
                </a:ext>
              </a:extLst>
            </p:cNvPr>
            <p:cNvCxnSpPr/>
            <p:nvPr/>
          </p:nvCxnSpPr>
          <p:spPr>
            <a:xfrm>
              <a:off x="1572496" y="5497576"/>
              <a:ext cx="5379" cy="241416"/>
            </a:xfrm>
            <a:prstGeom prst="straightConnector1">
              <a:avLst/>
            </a:prstGeom>
            <a:ln w="1905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A65F9F84-1828-4FEF-A7C1-93E980498316}"/>
                </a:ext>
              </a:extLst>
            </p:cNvPr>
            <p:cNvSpPr/>
            <p:nvPr/>
          </p:nvSpPr>
          <p:spPr>
            <a:xfrm>
              <a:off x="1115616" y="5995142"/>
              <a:ext cx="1204111" cy="38618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CN" sz="2200" b="1" dirty="0">
                  <a:solidFill>
                    <a:schemeClr val="tx1"/>
                  </a:solidFill>
                </a:rPr>
                <a:t>COM</a:t>
              </a:r>
              <a:endParaRPr lang="zh-CN" altLang="en-US" sz="2200" b="1" dirty="0">
                <a:solidFill>
                  <a:schemeClr val="tx1"/>
                </a:solidFill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71B01A4-5602-4695-AE4F-EFD0BCC658D8}"/>
                </a:ext>
              </a:extLst>
            </p:cNvPr>
            <p:cNvSpPr/>
            <p:nvPr/>
          </p:nvSpPr>
          <p:spPr>
            <a:xfrm>
              <a:off x="4528980" y="5982452"/>
              <a:ext cx="1065626" cy="38618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200" b="1" dirty="0">
                  <a:solidFill>
                    <a:schemeClr val="tx1"/>
                  </a:solidFill>
                </a:rPr>
                <a:t>鼠标</a:t>
              </a:r>
            </a:p>
          </p:txBody>
        </p: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C795EC4D-2446-4793-B5B8-D8E3D21851AD}"/>
                </a:ext>
              </a:extLst>
            </p:cNvPr>
            <p:cNvCxnSpPr>
              <a:stCxn id="47" idx="2"/>
            </p:cNvCxnSpPr>
            <p:nvPr/>
          </p:nvCxnSpPr>
          <p:spPr>
            <a:xfrm>
              <a:off x="5061793" y="6368638"/>
              <a:ext cx="450" cy="231687"/>
            </a:xfrm>
            <a:prstGeom prst="straightConnector1">
              <a:avLst/>
            </a:prstGeom>
            <a:ln w="1905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3BFD2900-560D-46B2-8430-753A0F6F5A1C}"/>
                </a:ext>
              </a:extLst>
            </p:cNvPr>
            <p:cNvSpPr/>
            <p:nvPr/>
          </p:nvSpPr>
          <p:spPr>
            <a:xfrm>
              <a:off x="5738622" y="5988797"/>
              <a:ext cx="1065626" cy="38618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200" b="1" dirty="0">
                  <a:solidFill>
                    <a:schemeClr val="tx1"/>
                  </a:solidFill>
                </a:rPr>
                <a:t>键盘</a:t>
              </a:r>
            </a:p>
          </p:txBody>
        </p: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815C2576-7D8E-47EB-8D38-35A8D24ED1A3}"/>
                </a:ext>
              </a:extLst>
            </p:cNvPr>
            <p:cNvCxnSpPr>
              <a:stCxn id="49" idx="2"/>
            </p:cNvCxnSpPr>
            <p:nvPr/>
          </p:nvCxnSpPr>
          <p:spPr>
            <a:xfrm>
              <a:off x="6271435" y="6374983"/>
              <a:ext cx="450" cy="231687"/>
            </a:xfrm>
            <a:prstGeom prst="straightConnector1">
              <a:avLst/>
            </a:prstGeom>
            <a:ln w="1905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箭头连接符 50">
              <a:extLst>
                <a:ext uri="{FF2B5EF4-FFF2-40B4-BE49-F238E27FC236}">
                  <a16:creationId xmlns:a16="http://schemas.microsoft.com/office/drawing/2014/main" id="{8FEAAC55-C882-44F3-941D-5AD4EB8E3841}"/>
                </a:ext>
              </a:extLst>
            </p:cNvPr>
            <p:cNvCxnSpPr/>
            <p:nvPr/>
          </p:nvCxnSpPr>
          <p:spPr>
            <a:xfrm flipH="1">
              <a:off x="3419872" y="5861609"/>
              <a:ext cx="3552" cy="738716"/>
            </a:xfrm>
            <a:prstGeom prst="straightConnector1">
              <a:avLst/>
            </a:prstGeom>
            <a:ln w="1905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CE91E6EF-4701-49FF-ADBF-4D7F627BA472}"/>
                </a:ext>
              </a:extLst>
            </p:cNvPr>
            <p:cNvCxnSpPr>
              <a:stCxn id="61" idx="2"/>
            </p:cNvCxnSpPr>
            <p:nvPr/>
          </p:nvCxnSpPr>
          <p:spPr>
            <a:xfrm flipH="1">
              <a:off x="4733477" y="5501569"/>
              <a:ext cx="1879" cy="237423"/>
            </a:xfrm>
            <a:prstGeom prst="straightConnector1">
              <a:avLst/>
            </a:prstGeom>
            <a:ln w="1905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6B3A239D-8382-463B-A4F9-32B272AC114D}"/>
                </a:ext>
              </a:extLst>
            </p:cNvPr>
            <p:cNvSpPr txBox="1"/>
            <p:nvPr/>
          </p:nvSpPr>
          <p:spPr>
            <a:xfrm>
              <a:off x="7452320" y="5286706"/>
              <a:ext cx="150678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b="1" dirty="0"/>
                <a:t>PCI</a:t>
              </a:r>
              <a:r>
                <a:rPr lang="zh-CN" altLang="en-US" sz="2200" b="1" dirty="0"/>
                <a:t>总线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91512254-11B6-4C44-8957-DA312B8EF1B0}"/>
                </a:ext>
              </a:extLst>
            </p:cNvPr>
            <p:cNvSpPr txBox="1"/>
            <p:nvPr/>
          </p:nvSpPr>
          <p:spPr>
            <a:xfrm>
              <a:off x="7164287" y="6127629"/>
              <a:ext cx="17948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b="1" dirty="0"/>
                <a:t>E(ISA)</a:t>
              </a:r>
              <a:r>
                <a:rPr lang="zh-CN" altLang="en-US" sz="2200" b="1" dirty="0"/>
                <a:t>总线</a:t>
              </a:r>
            </a:p>
          </p:txBody>
        </p:sp>
        <p:cxnSp>
          <p:nvCxnSpPr>
            <p:cNvPr id="55" name="直接箭头连接符 54">
              <a:extLst>
                <a:ext uri="{FF2B5EF4-FFF2-40B4-BE49-F238E27FC236}">
                  <a16:creationId xmlns:a16="http://schemas.microsoft.com/office/drawing/2014/main" id="{B02F914F-CDA1-4BD0-BEBA-C5F0418515EF}"/>
                </a:ext>
              </a:extLst>
            </p:cNvPr>
            <p:cNvCxnSpPr/>
            <p:nvPr/>
          </p:nvCxnSpPr>
          <p:spPr>
            <a:xfrm>
              <a:off x="1702647" y="6379902"/>
              <a:ext cx="450" cy="231687"/>
            </a:xfrm>
            <a:prstGeom prst="straightConnector1">
              <a:avLst/>
            </a:prstGeom>
            <a:ln w="1905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A0928F6-0998-42A7-9191-51FF029CB234}"/>
                </a:ext>
              </a:extLst>
            </p:cNvPr>
            <p:cNvSpPr/>
            <p:nvPr/>
          </p:nvSpPr>
          <p:spPr>
            <a:xfrm>
              <a:off x="2292576" y="5113585"/>
              <a:ext cx="1368152" cy="38618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CN" sz="2200" b="1" dirty="0">
                  <a:solidFill>
                    <a:schemeClr val="tx1"/>
                  </a:solidFill>
                </a:rPr>
                <a:t>LAN</a:t>
              </a:r>
              <a:r>
                <a:rPr lang="zh-CN" altLang="en-US" sz="2200" b="1" dirty="0">
                  <a:solidFill>
                    <a:schemeClr val="tx1"/>
                  </a:solidFill>
                </a:rPr>
                <a:t>设备</a:t>
              </a: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3F8A8561-2CC7-4230-A577-8820134E1975}"/>
                </a:ext>
              </a:extLst>
            </p:cNvPr>
            <p:cNvSpPr txBox="1"/>
            <p:nvPr/>
          </p:nvSpPr>
          <p:spPr>
            <a:xfrm>
              <a:off x="5612733" y="3699497"/>
              <a:ext cx="163939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200" b="1" dirty="0"/>
                <a:t>存储总线</a:t>
              </a:r>
            </a:p>
          </p:txBody>
        </p:sp>
        <p:sp>
          <p:nvSpPr>
            <p:cNvPr id="58" name="上下箭头 51">
              <a:extLst>
                <a:ext uri="{FF2B5EF4-FFF2-40B4-BE49-F238E27FC236}">
                  <a16:creationId xmlns:a16="http://schemas.microsoft.com/office/drawing/2014/main" id="{344BE61B-9C9D-4E3D-9E4E-5F29D7E50DD1}"/>
                </a:ext>
              </a:extLst>
            </p:cNvPr>
            <p:cNvSpPr/>
            <p:nvPr/>
          </p:nvSpPr>
          <p:spPr>
            <a:xfrm rot="5400000">
              <a:off x="6343781" y="3397419"/>
              <a:ext cx="236044" cy="1584262"/>
            </a:xfrm>
            <a:prstGeom prst="upDownArrow">
              <a:avLst/>
            </a:prstGeom>
            <a:solidFill>
              <a:srgbClr val="FFC5EC"/>
            </a:solidFill>
            <a:ln w="12700">
              <a:solidFill>
                <a:srgbClr val="AC00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 dirty="0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98F0079E-7E7A-4590-B2FB-4CC99D42392E}"/>
                </a:ext>
              </a:extLst>
            </p:cNvPr>
            <p:cNvSpPr/>
            <p:nvPr/>
          </p:nvSpPr>
          <p:spPr>
            <a:xfrm>
              <a:off x="6054470" y="5122545"/>
              <a:ext cx="1397850" cy="38618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200" b="1" dirty="0">
                  <a:solidFill>
                    <a:schemeClr val="tx1"/>
                  </a:solidFill>
                </a:rPr>
                <a:t>图形设备</a:t>
              </a:r>
            </a:p>
          </p:txBody>
        </p: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4DCEFA22-9C15-4DBF-84D7-1520F21409B1}"/>
                </a:ext>
              </a:extLst>
            </p:cNvPr>
            <p:cNvCxnSpPr/>
            <p:nvPr/>
          </p:nvCxnSpPr>
          <p:spPr>
            <a:xfrm>
              <a:off x="6738370" y="5507305"/>
              <a:ext cx="450" cy="231687"/>
            </a:xfrm>
            <a:prstGeom prst="straightConnector1">
              <a:avLst/>
            </a:prstGeom>
            <a:ln w="1905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85E5FA19-1A20-4C9B-942A-2560FC1C7CF2}"/>
                </a:ext>
              </a:extLst>
            </p:cNvPr>
            <p:cNvSpPr/>
            <p:nvPr/>
          </p:nvSpPr>
          <p:spPr>
            <a:xfrm>
              <a:off x="3790476" y="4804599"/>
              <a:ext cx="1889760" cy="696970"/>
            </a:xfrm>
            <a:prstGeom prst="rect">
              <a:avLst/>
            </a:prstGeom>
            <a:solidFill>
              <a:srgbClr val="FFD1D1"/>
            </a:solidFill>
            <a:ln w="127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200" b="1" dirty="0">
                  <a:solidFill>
                    <a:schemeClr val="tx1"/>
                  </a:solidFill>
                </a:rPr>
                <a:t>南桥</a:t>
              </a:r>
              <a:endParaRPr lang="en-US" altLang="zh-CN" sz="2200" b="1" dirty="0">
                <a:solidFill>
                  <a:schemeClr val="tx1"/>
                </a:solidFill>
              </a:endParaRPr>
            </a:p>
            <a:p>
              <a:pPr algn="ctr"/>
              <a:r>
                <a:rPr lang="zh-CN" altLang="en-US" sz="2200" b="1" dirty="0">
                  <a:solidFill>
                    <a:schemeClr val="tx1"/>
                  </a:solidFill>
                </a:rPr>
                <a:t>（</a:t>
              </a:r>
              <a:r>
                <a:rPr lang="en-US" altLang="zh-CN" sz="2200" b="1" dirty="0">
                  <a:solidFill>
                    <a:schemeClr val="tx1"/>
                  </a:solidFill>
                </a:rPr>
                <a:t>I/O</a:t>
              </a:r>
              <a:r>
                <a:rPr lang="zh-CN" altLang="en-US" sz="2200" b="1" dirty="0">
                  <a:solidFill>
                    <a:schemeClr val="tx1"/>
                  </a:solidFill>
                </a:rPr>
                <a:t>控制器）</a:t>
              </a:r>
            </a:p>
          </p:txBody>
        </p:sp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6207578F-41DF-435D-8355-76C98741B2EE}"/>
                </a:ext>
              </a:extLst>
            </p:cNvPr>
            <p:cNvCxnSpPr>
              <a:stCxn id="43" idx="2"/>
            </p:cNvCxnSpPr>
            <p:nvPr/>
          </p:nvCxnSpPr>
          <p:spPr>
            <a:xfrm flipH="1">
              <a:off x="4722914" y="4493457"/>
              <a:ext cx="1878" cy="306075"/>
            </a:xfrm>
            <a:prstGeom prst="straightConnector1">
              <a:avLst/>
            </a:prstGeom>
            <a:ln w="1905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429E5D44-4AE6-4332-85E9-3FC81D10716D}"/>
                </a:ext>
              </a:extLst>
            </p:cNvPr>
            <p:cNvSpPr txBox="1"/>
            <p:nvPr/>
          </p:nvSpPr>
          <p:spPr>
            <a:xfrm>
              <a:off x="5436095" y="4431050"/>
              <a:ext cx="158417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200" b="1" dirty="0"/>
                <a:t>桥间接口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11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6704CBA8-5231-474B-9E28-112C72F856B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755520" y="2991240"/>
              <a:ext cx="7434360" cy="261792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6704CBA8-5231-474B-9E28-112C72F856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746160" y="2981880"/>
                <a:ext cx="7453080" cy="26366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61C5BF2-B5E5-49C4-B0A6-D708ACF6DA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47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Tm="95527"/>
    </mc:Choice>
    <mc:Fallback>
      <p:transition spd="slow" advTm="95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6A1D5C87-7098-0423-E462-4E3FAFCDFD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1157634"/>
              </p:ext>
            </p:extLst>
          </p:nvPr>
        </p:nvGraphicFramePr>
        <p:xfrm>
          <a:off x="4852543" y="944564"/>
          <a:ext cx="6692814" cy="19233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14:cNvPr>
              <p14:cNvContentPartPr/>
              <p14:nvPr/>
            </p14:nvContentPartPr>
            <p14:xfrm>
              <a:off x="1095105" y="1966251"/>
              <a:ext cx="23760" cy="26280"/>
            </p14:xfrm>
          </p:contentPart>
        </mc:Choice>
        <mc:Fallback xmlns="">
          <p:pic>
            <p:nvPicPr>
              <p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86465" y="1957251"/>
                <a:ext cx="41400" cy="43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CEF77184-0BD4-4C4F-B5E5-946C09A212E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00062" y="3117476"/>
            <a:ext cx="7006809" cy="353429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12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02650A6E-2C55-4532-B294-A5FC9D9331E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443480" y="3518280"/>
              <a:ext cx="4953600" cy="300852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02650A6E-2C55-4532-B294-A5FC9D9331E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34120" y="3508920"/>
                <a:ext cx="4972320" cy="302724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FF01C195-8367-49D0-BCCC-27FA2B6F64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Tm="159631"/>
    </mc:Choice>
    <mc:Fallback>
      <p:transition spd="slow" advTm="159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6A1D5C87-7098-0423-E462-4E3FAFCDFD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1049154"/>
              </p:ext>
            </p:extLst>
          </p:nvPr>
        </p:nvGraphicFramePr>
        <p:xfrm>
          <a:off x="4852543" y="944564"/>
          <a:ext cx="6692814" cy="1985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14:cNvPr>
              <p14:cNvContentPartPr/>
              <p14:nvPr/>
            </p14:nvContentPartPr>
            <p14:xfrm>
              <a:off x="1095105" y="1966251"/>
              <a:ext cx="23760" cy="26280"/>
            </p14:xfrm>
          </p:contentPart>
        </mc:Choice>
        <mc:Fallback xmlns="">
          <p:pic>
            <p:nvPicPr>
              <p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86465" y="1957251"/>
                <a:ext cx="41400" cy="439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矩形 3">
            <a:extLst>
              <a:ext uri="{FF2B5EF4-FFF2-40B4-BE49-F238E27FC236}">
                <a16:creationId xmlns:a16="http://schemas.microsoft.com/office/drawing/2014/main" id="{E59AC476-F539-4858-8826-436D5FC426A1}"/>
              </a:ext>
            </a:extLst>
          </p:cNvPr>
          <p:cNvSpPr/>
          <p:nvPr/>
        </p:nvSpPr>
        <p:spPr>
          <a:xfrm>
            <a:off x="3312567" y="3144119"/>
            <a:ext cx="7696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机器指令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是计算机系统执行的基本命令，是中央处理器</a:t>
            </a:r>
            <a:r>
              <a:rPr lang="zh-CN" altLang="en-US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执行的基本单位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指令由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一个或多个字节组成，包括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操作码字段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一个或多个操作数地址字段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、以及一些表征机器状态的状态字以及特征码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指令完成各种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算术逻辑运算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数据传输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控制流跳转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3F81D6E-12C0-492B-9DB6-F82F0ADAA889}"/>
              </a:ext>
            </a:extLst>
          </p:cNvPr>
          <p:cNvSpPr/>
          <p:nvPr/>
        </p:nvSpPr>
        <p:spPr>
          <a:xfrm>
            <a:off x="3634222" y="4317716"/>
            <a:ext cx="1428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333333"/>
                </a:solidFill>
                <a:latin typeface="Helvetica Neue"/>
              </a:rPr>
              <a:t>MOV AL,</a:t>
            </a:r>
            <a:r>
              <a:rPr lang="zh-CN" altLang="en-US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>
                <a:solidFill>
                  <a:srgbClr val="333333"/>
                </a:solidFill>
                <a:latin typeface="Helvetica Neue"/>
              </a:rPr>
              <a:t>25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A0692AB-9872-44A2-ACF7-1361FDCDF912}"/>
              </a:ext>
            </a:extLst>
          </p:cNvPr>
          <p:cNvSpPr/>
          <p:nvPr/>
        </p:nvSpPr>
        <p:spPr>
          <a:xfrm>
            <a:off x="5540473" y="4317716"/>
            <a:ext cx="1415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ADD AL,</a:t>
            </a:r>
            <a:r>
              <a:rPr lang="zh-CN" altLang="en-US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BL</a:t>
            </a:r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31964D3C-2CB8-4CE6-8B13-715FA86F2FB3}"/>
              </a:ext>
            </a:extLst>
          </p:cNvPr>
          <p:cNvSpPr/>
          <p:nvPr/>
        </p:nvSpPr>
        <p:spPr>
          <a:xfrm>
            <a:off x="7433900" y="4317716"/>
            <a:ext cx="1091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333333"/>
                </a:solidFill>
                <a:latin typeface="Helvetica Neue"/>
              </a:rPr>
              <a:t>JMP 100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F3AF2AB-C44B-4978-A2B9-452FFDD6E3C5}"/>
              </a:ext>
            </a:extLst>
          </p:cNvPr>
          <p:cNvSpPr/>
          <p:nvPr/>
        </p:nvSpPr>
        <p:spPr>
          <a:xfrm>
            <a:off x="3422071" y="4812234"/>
            <a:ext cx="826770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一种指令执行步骤如下：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取指：根据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PC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从存储器或高速缓冲存储器中取指令到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解码：解译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IR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中的指令来决定其执行行为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执行：连接到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CPU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部件，执行运算，产生结果并写回，同时在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CC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里设置运算结论标志；跳转指令操作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PC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，其他指令递增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PC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值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D14F0757-B412-484F-B04C-57BEB6C55E4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2920" y="4641458"/>
            <a:ext cx="2462255" cy="175591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13">
            <p14:nvContentPartPr>
              <p14:cNvPr id="23" name="墨迹 22">
                <a:extLst>
                  <a:ext uri="{FF2B5EF4-FFF2-40B4-BE49-F238E27FC236}">
                    <a16:creationId xmlns:a16="http://schemas.microsoft.com/office/drawing/2014/main" id="{A8684A73-B954-438F-830E-8B0524860BD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91680" y="3705120"/>
              <a:ext cx="8105400" cy="2592360"/>
            </p14:xfrm>
          </p:contentPart>
        </mc:Choice>
        <mc:Fallback>
          <p:pic>
            <p:nvPicPr>
              <p:cNvPr id="23" name="墨迹 22">
                <a:extLst>
                  <a:ext uri="{FF2B5EF4-FFF2-40B4-BE49-F238E27FC236}">
                    <a16:creationId xmlns:a16="http://schemas.microsoft.com/office/drawing/2014/main" id="{A8684A73-B954-438F-830E-8B0524860B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282320" y="3695760"/>
                <a:ext cx="8124120" cy="2611080"/>
              </a:xfrm>
              <a:prstGeom prst="rect">
                <a:avLst/>
              </a:prstGeom>
            </p:spPr>
          </p:pic>
        </mc:Fallback>
      </mc:AlternateContent>
      <p:pic>
        <p:nvPicPr>
          <p:cNvPr id="36" name="音频 35">
            <a:hlinkClick r:id="" action="ppaction://media"/>
            <a:extLst>
              <a:ext uri="{FF2B5EF4-FFF2-40B4-BE49-F238E27FC236}">
                <a16:creationId xmlns:a16="http://schemas.microsoft.com/office/drawing/2014/main" id="{C020A59D-0EF5-45C7-9062-079C660690B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6901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Tm="178095"/>
    </mc:Choice>
    <mc:Fallback>
      <p:transition spd="slow" advTm="178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6A1D5C87-7098-0423-E462-4E3FAFCDFD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1928297"/>
              </p:ext>
            </p:extLst>
          </p:nvPr>
        </p:nvGraphicFramePr>
        <p:xfrm>
          <a:off x="4852543" y="944564"/>
          <a:ext cx="6692814" cy="551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14:cNvPr>
              <p14:cNvContentPartPr/>
              <p14:nvPr/>
            </p14:nvContentPartPr>
            <p14:xfrm>
              <a:off x="1095105" y="1966251"/>
              <a:ext cx="23760" cy="26280"/>
            </p14:xfrm>
          </p:contentPart>
        </mc:Choice>
        <mc:Fallback xmlns="">
          <p:pic>
            <p:nvPicPr>
              <p:cNvPr id="72" name="墨迹 71">
                <a:extLst>
                  <a:ext uri="{FF2B5EF4-FFF2-40B4-BE49-F238E27FC236}">
                    <a16:creationId xmlns:a16="http://schemas.microsoft.com/office/drawing/2014/main" id="{1BA17BBB-4B51-44FC-AF11-764D63E8EDF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86465" y="1957251"/>
                <a:ext cx="41400" cy="43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DAEA361F-0213-4712-8850-0F557781D66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34746" y="2257547"/>
            <a:ext cx="6376234" cy="365588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12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6340E8C6-257F-4B2B-9213-6AF962D8D4A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605120" y="3628800"/>
              <a:ext cx="3177720" cy="174240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6340E8C6-257F-4B2B-9213-6AF962D8D4A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95760" y="3619440"/>
                <a:ext cx="3196440" cy="17611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71010EE9-9BCC-4DA8-9C9F-2F4CDB2111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310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Tm="56385"/>
    </mc:Choice>
    <mc:Fallback>
      <p:transition spd="slow" advTm="56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 dirty="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89102243-37B0-672B-FBBB-A528CFF1C3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8031390"/>
              </p:ext>
            </p:extLst>
          </p:nvPr>
        </p:nvGraphicFramePr>
        <p:xfrm>
          <a:off x="4852543" y="944565"/>
          <a:ext cx="6692814" cy="5725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5E6778D3-DCB0-44EF-9B59-2B69B176F750}"/>
              </a:ext>
            </a:extLst>
          </p:cNvPr>
          <p:cNvSpPr/>
          <p:nvPr/>
        </p:nvSpPr>
        <p:spPr>
          <a:xfrm>
            <a:off x="3079172" y="1939161"/>
            <a:ext cx="8537864" cy="2127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6213" indent="-176213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内容：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一些</a:t>
            </a:r>
            <a:r>
              <a:rPr lang="zh-CN" alt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等线" panose="02010600030101010101" pitchFamily="2" charset="-122"/>
                <a:ea typeface="等线" panose="02010600030101010101" pitchFamily="2" charset="-122"/>
              </a:rPr>
              <a:t>与硬件紧密相关的模块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诸如中断处理程序、各种常用设备的驱动程序以及</a:t>
            </a:r>
            <a:r>
              <a:rPr lang="zh-CN" alt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等线" panose="02010600030101010101" pitchFamily="2" charset="-122"/>
                <a:ea typeface="等线" panose="02010600030101010101" pitchFamily="2" charset="-122"/>
              </a:rPr>
              <a:t>运行频率较高的模块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（时钟管理、进程调度）以及</a:t>
            </a:r>
            <a:r>
              <a:rPr lang="zh-CN" alt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等线" panose="02010600030101010101" pitchFamily="2" charset="-122"/>
                <a:ea typeface="等线" panose="02010600030101010101" pitchFamily="2" charset="-122"/>
              </a:rPr>
              <a:t>许多模块公用的一些基本操作</a:t>
            </a:r>
            <a:endParaRPr lang="en-US" altLang="zh-CN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176213" indent="-176213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特点：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安排在紧靠硬件的软件层次，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常驻内存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176213" indent="-176213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目的：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提高</a:t>
            </a:r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OS</a:t>
            </a: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的运行效率，对内核加以特殊的保护。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54EE5280-2E92-4A0D-9F05-5EE30F6C50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47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Tm="94082"/>
    </mc:Choice>
    <mc:Fallback>
      <p:transition spd="slow" advTm="94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3F2C4-3704-4746-9149-ABBF360F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z="4400">
                <a:solidFill>
                  <a:schemeClr val="accent1">
                    <a:lumMod val="75000"/>
                  </a:schemeClr>
                </a:solidFill>
              </a:rPr>
              <a:t>问题：</a:t>
            </a:r>
          </a:p>
        </p:txBody>
      </p:sp>
      <p:graphicFrame>
        <p:nvGraphicFramePr>
          <p:cNvPr id="6" name="文本框 3">
            <a:extLst>
              <a:ext uri="{FF2B5EF4-FFF2-40B4-BE49-F238E27FC236}">
                <a16:creationId xmlns:a16="http://schemas.microsoft.com/office/drawing/2014/main" id="{89102243-37B0-672B-FBBB-A528CFF1C3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1025038"/>
              </p:ext>
            </p:extLst>
          </p:nvPr>
        </p:nvGraphicFramePr>
        <p:xfrm>
          <a:off x="4852543" y="944564"/>
          <a:ext cx="6692814" cy="1289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8" name="内容占位符 2">
            <a:extLst>
              <a:ext uri="{FF2B5EF4-FFF2-40B4-BE49-F238E27FC236}">
                <a16:creationId xmlns:a16="http://schemas.microsoft.com/office/drawing/2014/main" id="{98236D3B-35E1-463C-BFC7-FDAC93217693}"/>
              </a:ext>
            </a:extLst>
          </p:cNvPr>
          <p:cNvSpPr txBox="1">
            <a:spLocks/>
          </p:cNvSpPr>
          <p:nvPr/>
        </p:nvSpPr>
        <p:spPr>
          <a:xfrm>
            <a:off x="3406699" y="2737714"/>
            <a:ext cx="8002519" cy="2603213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10312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/>
              <a:buChar char=""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用户程序并非能够使用全部机器指令，那些与计算机核心资源相关的特殊指令会被保护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640080" marR="0" lvl="1" indent="-246888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F6FC6"/>
              </a:buClr>
              <a:buSzPct val="85000"/>
              <a:buFont typeface="Wingdings 2"/>
              <a:buChar char=""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如：启动</a:t>
            </a: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I/O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指令、置</a:t>
            </a: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指令、等等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640080" marR="0" lvl="1" indent="-246888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F6FC6"/>
              </a:buClr>
              <a:buSzPct val="85000"/>
              <a:buFont typeface="Wingdings 2"/>
              <a:buChar char=""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核心资源相关的指令只能被操作系统程序使用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640080" marR="0" lvl="1" indent="-246888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F6FC6"/>
              </a:buClr>
              <a:buSzPct val="85000"/>
              <a:buFont typeface="Wingdings 2"/>
              <a:buChar char=""/>
              <a:tabLst/>
              <a:defRPr/>
            </a:pP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/>
              <a:buChar char=""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特权指令：只能被操作系统内核使用的指令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BD0D9"/>
              </a:buClr>
              <a:buSzPct val="95000"/>
              <a:buFont typeface="Wingdings 2"/>
              <a:buChar char=""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非特权指令：能够被所有程序使用的指令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9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52239595-F0E4-4B77-8542-947D3DD8AD8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653640" y="4206600"/>
              <a:ext cx="3254400" cy="92664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52239595-F0E4-4B77-8542-947D3DD8AD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44280" y="4197240"/>
                <a:ext cx="3273120" cy="94536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95056F1E-4DA1-493A-B8AC-A69838052C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94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Tm="75393"/>
    </mc:Choice>
    <mc:Fallback>
      <p:transition spd="slow" advTm="75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0.5|56.2"/>
</p:tagLst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1236</TotalTime>
  <Words>619</Words>
  <Application>Microsoft Office PowerPoint</Application>
  <PresentationFormat>宽屏</PresentationFormat>
  <Paragraphs>92</Paragraphs>
  <Slides>10</Slides>
  <Notes>1</Notes>
  <HiddenSlides>0</HiddenSlides>
  <MMClips>8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Helvetica Neue</vt:lpstr>
      <vt:lpstr>等线</vt:lpstr>
      <vt:lpstr>方正姚体</vt:lpstr>
      <vt:lpstr>华文新魏</vt:lpstr>
      <vt:lpstr>Arial</vt:lpstr>
      <vt:lpstr>Times New Roman</vt:lpstr>
      <vt:lpstr>Trebuchet MS</vt:lpstr>
      <vt:lpstr>Wingdings 2</vt:lpstr>
      <vt:lpstr>Wingdings 3</vt:lpstr>
      <vt:lpstr>平面</vt:lpstr>
      <vt:lpstr>问题：</vt:lpstr>
      <vt:lpstr>问题：</vt:lpstr>
      <vt:lpstr>问题：</vt:lpstr>
      <vt:lpstr>问题：</vt:lpstr>
      <vt:lpstr>问题：</vt:lpstr>
      <vt:lpstr>问题：</vt:lpstr>
      <vt:lpstr>问题：</vt:lpstr>
      <vt:lpstr>问题：</vt:lpstr>
      <vt:lpstr>问题：</vt:lpstr>
      <vt:lpstr>问题：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问题：</dc:title>
  <dc:creator>dm Ren</dc:creator>
  <cp:lastModifiedBy>dm Ren</cp:lastModifiedBy>
  <cp:revision>19</cp:revision>
  <dcterms:created xsi:type="dcterms:W3CDTF">2022-09-08T15:16:53Z</dcterms:created>
  <dcterms:modified xsi:type="dcterms:W3CDTF">2023-09-18T09:19:18Z</dcterms:modified>
</cp:coreProperties>
</file>